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5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77"/>
  </p:notesMasterIdLst>
  <p:sldIdLst>
    <p:sldId id="256" r:id="rId2"/>
    <p:sldId id="336" r:id="rId3"/>
    <p:sldId id="444" r:id="rId4"/>
    <p:sldId id="422" r:id="rId5"/>
    <p:sldId id="423" r:id="rId6"/>
    <p:sldId id="421" r:id="rId7"/>
    <p:sldId id="445" r:id="rId8"/>
    <p:sldId id="446" r:id="rId9"/>
    <p:sldId id="447" r:id="rId10"/>
    <p:sldId id="359" r:id="rId11"/>
    <p:sldId id="425" r:id="rId12"/>
    <p:sldId id="426" r:id="rId13"/>
    <p:sldId id="427" r:id="rId14"/>
    <p:sldId id="432" r:id="rId15"/>
    <p:sldId id="366" r:id="rId16"/>
    <p:sldId id="367" r:id="rId17"/>
    <p:sldId id="428" r:id="rId18"/>
    <p:sldId id="429" r:id="rId19"/>
    <p:sldId id="430" r:id="rId20"/>
    <p:sldId id="431" r:id="rId21"/>
    <p:sldId id="390" r:id="rId22"/>
    <p:sldId id="391" r:id="rId23"/>
    <p:sldId id="392" r:id="rId24"/>
    <p:sldId id="434" r:id="rId25"/>
    <p:sldId id="433" r:id="rId26"/>
    <p:sldId id="435" r:id="rId27"/>
    <p:sldId id="395" r:id="rId28"/>
    <p:sldId id="436" r:id="rId29"/>
    <p:sldId id="398" r:id="rId30"/>
    <p:sldId id="437" r:id="rId31"/>
    <p:sldId id="438" r:id="rId32"/>
    <p:sldId id="439" r:id="rId33"/>
    <p:sldId id="440" r:id="rId34"/>
    <p:sldId id="441" r:id="rId35"/>
    <p:sldId id="377" r:id="rId36"/>
    <p:sldId id="378" r:id="rId37"/>
    <p:sldId id="416" r:id="rId38"/>
    <p:sldId id="466" r:id="rId39"/>
    <p:sldId id="467" r:id="rId40"/>
    <p:sldId id="442" r:id="rId41"/>
    <p:sldId id="443" r:id="rId42"/>
    <p:sldId id="402" r:id="rId43"/>
    <p:sldId id="403" r:id="rId44"/>
    <p:sldId id="404" r:id="rId45"/>
    <p:sldId id="450" r:id="rId46"/>
    <p:sldId id="453" r:id="rId47"/>
    <p:sldId id="454" r:id="rId48"/>
    <p:sldId id="406" r:id="rId49"/>
    <p:sldId id="455" r:id="rId50"/>
    <p:sldId id="408" r:id="rId51"/>
    <p:sldId id="456" r:id="rId52"/>
    <p:sldId id="457" r:id="rId53"/>
    <p:sldId id="458" r:id="rId54"/>
    <p:sldId id="468" r:id="rId55"/>
    <p:sldId id="459" r:id="rId56"/>
    <p:sldId id="465" r:id="rId57"/>
    <p:sldId id="460" r:id="rId58"/>
    <p:sldId id="461" r:id="rId59"/>
    <p:sldId id="462" r:id="rId60"/>
    <p:sldId id="464" r:id="rId61"/>
    <p:sldId id="463" r:id="rId62"/>
    <p:sldId id="385" r:id="rId63"/>
    <p:sldId id="386" r:id="rId64"/>
    <p:sldId id="387" r:id="rId65"/>
    <p:sldId id="337" r:id="rId66"/>
    <p:sldId id="388" r:id="rId67"/>
    <p:sldId id="414" r:id="rId68"/>
    <p:sldId id="360" r:id="rId69"/>
    <p:sldId id="415" r:id="rId70"/>
    <p:sldId id="379" r:id="rId71"/>
    <p:sldId id="380" r:id="rId72"/>
    <p:sldId id="381" r:id="rId73"/>
    <p:sldId id="382" r:id="rId74"/>
    <p:sldId id="383" r:id="rId75"/>
    <p:sldId id="384" r:id="rId7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EC8"/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7" autoAdjust="0"/>
    <p:restoredTop sz="88599" autoAdjust="0"/>
  </p:normalViewPr>
  <p:slideViewPr>
    <p:cSldViewPr>
      <p:cViewPr varScale="1">
        <p:scale>
          <a:sx n="86" d="100"/>
          <a:sy n="86" d="100"/>
        </p:scale>
        <p:origin x="106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1" dirty="0" smtClean="0"/>
            <a:t>Execution</a:t>
          </a:r>
          <a:endParaRPr lang="en-US" b="1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1" dirty="0" smtClean="0"/>
            <a:t>Analysis</a:t>
          </a:r>
          <a:endParaRPr lang="en-US" b="1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/>
      <dgm:t>
        <a:bodyPr lIns="0" rIns="0"/>
        <a:lstStyle/>
        <a:p>
          <a:r>
            <a:rPr lang="en-US" sz="3200" b="1" dirty="0" smtClean="0"/>
            <a:t>Composition</a:t>
          </a:r>
          <a:endParaRPr lang="en-US" sz="3200" b="1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BB559377-3A65-4302-9E4B-B1D4F57846B1}" type="presOf" srcId="{4E99F1D3-27DC-45BE-8523-4D906BD2F992}" destId="{018E2624-6547-43F0-80A8-8DACB22E9365}" srcOrd="0" destOrd="0" presId="urn:microsoft.com/office/officeart/2005/8/layout/cycle5"/>
    <dgm:cxn modelId="{CD935CD0-650B-4A14-9B58-DA0AFB681D6B}" type="presOf" srcId="{B1D8CB75-5BB4-4C80-87A6-0201CA8B9740}" destId="{BA231004-C9F6-4FC4-B2D3-54CA17252DAA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2B541E23-DE06-4BB1-AA0B-1A48D3A74F25}" type="presOf" srcId="{F530044C-D977-4C19-9641-BDA6545F1867}" destId="{2D71B37D-4AEF-4A70-B483-82C2E0194F30}" srcOrd="0" destOrd="0" presId="urn:microsoft.com/office/officeart/2005/8/layout/cycle5"/>
    <dgm:cxn modelId="{0D8723D6-594F-4974-9CA3-8B660083D958}" type="presOf" srcId="{FF1AB914-0852-471A-A91E-D264B93EFE50}" destId="{56C803D2-CDA3-4248-90A4-A34C0CE77ABD}" srcOrd="0" destOrd="0" presId="urn:microsoft.com/office/officeart/2005/8/layout/cycle5"/>
    <dgm:cxn modelId="{393EC647-8FDB-4E99-9482-F7FCDE105A19}" type="presOf" srcId="{1BD124EC-3E48-40D8-B4D9-5D66D4697D40}" destId="{FEA4C895-236D-4A29-9051-92E231458553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E62382B8-EB1F-4AD0-BED2-7AF8E2872DF7}" type="presOf" srcId="{C3F8EB2E-8254-44A8-B0DD-BF036CCC0F1A}" destId="{A15EDE5E-6966-448E-B70A-D10F1A4A3136}" srcOrd="0" destOrd="0" presId="urn:microsoft.com/office/officeart/2005/8/layout/cycle5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F3A5E5E9-E6C9-4499-9D8E-284B5559D7A3}" type="presOf" srcId="{6D2499A2-7BCF-4225-8DA4-99BF538A7AF3}" destId="{B3FAE249-CFD6-4A58-856E-3DDF32C22ED1}" srcOrd="0" destOrd="0" presId="urn:microsoft.com/office/officeart/2005/8/layout/cycle5"/>
    <dgm:cxn modelId="{95F87053-B45F-497F-ACB4-FBFCDFD03768}" type="presParOf" srcId="{A15EDE5E-6966-448E-B70A-D10F1A4A3136}" destId="{2D71B37D-4AEF-4A70-B483-82C2E0194F30}" srcOrd="0" destOrd="0" presId="urn:microsoft.com/office/officeart/2005/8/layout/cycle5"/>
    <dgm:cxn modelId="{B29493F7-E9FB-44E5-B6D7-5DBE68BB67D9}" type="presParOf" srcId="{A15EDE5E-6966-448E-B70A-D10F1A4A3136}" destId="{B97B3180-C708-4F0B-A14B-8068768BE491}" srcOrd="1" destOrd="0" presId="urn:microsoft.com/office/officeart/2005/8/layout/cycle5"/>
    <dgm:cxn modelId="{1E51602E-73BD-4ABA-8C93-FE51D215BCE9}" type="presParOf" srcId="{A15EDE5E-6966-448E-B70A-D10F1A4A3136}" destId="{018E2624-6547-43F0-80A8-8DACB22E9365}" srcOrd="2" destOrd="0" presId="urn:microsoft.com/office/officeart/2005/8/layout/cycle5"/>
    <dgm:cxn modelId="{9234214F-5D47-47A1-A83C-D6C000EBF758}" type="presParOf" srcId="{A15EDE5E-6966-448E-B70A-D10F1A4A3136}" destId="{BA231004-C9F6-4FC4-B2D3-54CA17252DAA}" srcOrd="3" destOrd="0" presId="urn:microsoft.com/office/officeart/2005/8/layout/cycle5"/>
    <dgm:cxn modelId="{01CD8547-4693-4A43-8683-46A93436D96C}" type="presParOf" srcId="{A15EDE5E-6966-448E-B70A-D10F1A4A3136}" destId="{714B9383-E86E-485B-94EE-39CB6AB199D8}" srcOrd="4" destOrd="0" presId="urn:microsoft.com/office/officeart/2005/8/layout/cycle5"/>
    <dgm:cxn modelId="{FEA2A1A9-900E-4DF1-9812-3B06844E3944}" type="presParOf" srcId="{A15EDE5E-6966-448E-B70A-D10F1A4A3136}" destId="{B3FAE249-CFD6-4A58-856E-3DDF32C22ED1}" srcOrd="5" destOrd="0" presId="urn:microsoft.com/office/officeart/2005/8/layout/cycle5"/>
    <dgm:cxn modelId="{07E4AA7E-4000-4826-B38B-BDB832B71183}" type="presParOf" srcId="{A15EDE5E-6966-448E-B70A-D10F1A4A3136}" destId="{56C803D2-CDA3-4248-90A4-A34C0CE77ABD}" srcOrd="6" destOrd="0" presId="urn:microsoft.com/office/officeart/2005/8/layout/cycle5"/>
    <dgm:cxn modelId="{48AEDE20-A986-4D98-A93D-6DD3444692B3}" type="presParOf" srcId="{A15EDE5E-6966-448E-B70A-D10F1A4A3136}" destId="{CAFF2E36-F027-4330-964C-D3C01C008D10}" srcOrd="7" destOrd="0" presId="urn:microsoft.com/office/officeart/2005/8/layout/cycle5"/>
    <dgm:cxn modelId="{65F53F33-EE46-4BF9-9B1E-161030DDC973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>
        <a:solidFill>
          <a:srgbClr val="F1EEC8"/>
        </a:solidFill>
      </dgm:spPr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noFill/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FC4348AC-8395-42D1-98C8-760D1A821C18}" type="presOf" srcId="{B1D8CB75-5BB4-4C80-87A6-0201CA8B9740}" destId="{BA231004-C9F6-4FC4-B2D3-54CA17252DAA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96BC54F1-529C-462E-988D-AA8C8D9B7DE2}" type="presOf" srcId="{C3F8EB2E-8254-44A8-B0DD-BF036CCC0F1A}" destId="{A15EDE5E-6966-448E-B70A-D10F1A4A3136}" srcOrd="0" destOrd="0" presId="urn:microsoft.com/office/officeart/2005/8/layout/cycle5"/>
    <dgm:cxn modelId="{987B1E1A-F567-4421-85F9-4B210C338207}" type="presOf" srcId="{FF1AB914-0852-471A-A91E-D264B93EFE50}" destId="{56C803D2-CDA3-4248-90A4-A34C0CE77ABD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0AFCE957-7964-42F4-AC8C-D7799589479A}" type="presOf" srcId="{F530044C-D977-4C19-9641-BDA6545F1867}" destId="{2D71B37D-4AEF-4A70-B483-82C2E0194F30}" srcOrd="0" destOrd="0" presId="urn:microsoft.com/office/officeart/2005/8/layout/cycle5"/>
    <dgm:cxn modelId="{7A8F863E-7FC4-48FF-B70F-4EB85A628EF9}" type="presOf" srcId="{6D2499A2-7BCF-4225-8DA4-99BF538A7AF3}" destId="{B3FAE249-CFD6-4A58-856E-3DDF32C22ED1}" srcOrd="0" destOrd="0" presId="urn:microsoft.com/office/officeart/2005/8/layout/cycle5"/>
    <dgm:cxn modelId="{2AE34F37-2526-4977-B635-28CC06F23818}" type="presOf" srcId="{4E99F1D3-27DC-45BE-8523-4D906BD2F992}" destId="{018E2624-6547-43F0-80A8-8DACB22E9365}" srcOrd="0" destOrd="0" presId="urn:microsoft.com/office/officeart/2005/8/layout/cycle5"/>
    <dgm:cxn modelId="{2B9AD61A-BF24-47C0-BC6D-03031FBE565C}" type="presOf" srcId="{1BD124EC-3E48-40D8-B4D9-5D66D4697D40}" destId="{FEA4C895-236D-4A29-9051-92E231458553}" srcOrd="0" destOrd="0" presId="urn:microsoft.com/office/officeart/2005/8/layout/cycle5"/>
    <dgm:cxn modelId="{728F3C68-CCAE-422E-8B2D-A46DCC9D17CF}" type="presParOf" srcId="{A15EDE5E-6966-448E-B70A-D10F1A4A3136}" destId="{2D71B37D-4AEF-4A70-B483-82C2E0194F30}" srcOrd="0" destOrd="0" presId="urn:microsoft.com/office/officeart/2005/8/layout/cycle5"/>
    <dgm:cxn modelId="{D92143CE-5627-4A56-9CE8-5430999FED17}" type="presParOf" srcId="{A15EDE5E-6966-448E-B70A-D10F1A4A3136}" destId="{B97B3180-C708-4F0B-A14B-8068768BE491}" srcOrd="1" destOrd="0" presId="urn:microsoft.com/office/officeart/2005/8/layout/cycle5"/>
    <dgm:cxn modelId="{5AE9EAA1-459E-4D6A-940F-54480555D932}" type="presParOf" srcId="{A15EDE5E-6966-448E-B70A-D10F1A4A3136}" destId="{018E2624-6547-43F0-80A8-8DACB22E9365}" srcOrd="2" destOrd="0" presId="urn:microsoft.com/office/officeart/2005/8/layout/cycle5"/>
    <dgm:cxn modelId="{FD64776E-6099-4996-A36C-167A90630757}" type="presParOf" srcId="{A15EDE5E-6966-448E-B70A-D10F1A4A3136}" destId="{BA231004-C9F6-4FC4-B2D3-54CA17252DAA}" srcOrd="3" destOrd="0" presId="urn:microsoft.com/office/officeart/2005/8/layout/cycle5"/>
    <dgm:cxn modelId="{BCD870A2-AD1C-485B-B0D5-ACFC422AACA1}" type="presParOf" srcId="{A15EDE5E-6966-448E-B70A-D10F1A4A3136}" destId="{714B9383-E86E-485B-94EE-39CB6AB199D8}" srcOrd="4" destOrd="0" presId="urn:microsoft.com/office/officeart/2005/8/layout/cycle5"/>
    <dgm:cxn modelId="{AD2AFCB6-DE8D-4768-B651-85F324D9AC9F}" type="presParOf" srcId="{A15EDE5E-6966-448E-B70A-D10F1A4A3136}" destId="{B3FAE249-CFD6-4A58-856E-3DDF32C22ED1}" srcOrd="5" destOrd="0" presId="urn:microsoft.com/office/officeart/2005/8/layout/cycle5"/>
    <dgm:cxn modelId="{FD299F1C-9893-4008-9BD9-CC9D61B228F7}" type="presParOf" srcId="{A15EDE5E-6966-448E-B70A-D10F1A4A3136}" destId="{56C803D2-CDA3-4248-90A4-A34C0CE77ABD}" srcOrd="6" destOrd="0" presId="urn:microsoft.com/office/officeart/2005/8/layout/cycle5"/>
    <dgm:cxn modelId="{6469EE0D-7CA6-471A-8B1E-C2195F6256E0}" type="presParOf" srcId="{A15EDE5E-6966-448E-B70A-D10F1A4A3136}" destId="{CAFF2E36-F027-4330-964C-D3C01C008D10}" srcOrd="7" destOrd="0" presId="urn:microsoft.com/office/officeart/2005/8/layout/cycle5"/>
    <dgm:cxn modelId="{42FB89A4-0350-4203-8040-34044B15E801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>
        <a:noFill/>
      </dgm:spPr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>
        <a:solidFill>
          <a:srgbClr val="F1EEC8"/>
        </a:solidFill>
      </dgm:spPr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noFill/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303111EC-4AFF-4AC5-B19F-546F4BE35AF8}" type="presOf" srcId="{6D2499A2-7BCF-4225-8DA4-99BF538A7AF3}" destId="{B3FAE249-CFD6-4A58-856E-3DDF32C22ED1}" srcOrd="0" destOrd="0" presId="urn:microsoft.com/office/officeart/2005/8/layout/cycle5"/>
    <dgm:cxn modelId="{DFB392DA-2983-4AED-BCE4-44D410E9922D}" type="presOf" srcId="{C3F8EB2E-8254-44A8-B0DD-BF036CCC0F1A}" destId="{A15EDE5E-6966-448E-B70A-D10F1A4A3136}" srcOrd="0" destOrd="0" presId="urn:microsoft.com/office/officeart/2005/8/layout/cycle5"/>
    <dgm:cxn modelId="{0C1E8CBF-4F79-4B5D-824D-E04EE952A7EC}" type="presOf" srcId="{FF1AB914-0852-471A-A91E-D264B93EFE50}" destId="{56C803D2-CDA3-4248-90A4-A34C0CE77ABD}" srcOrd="0" destOrd="0" presId="urn:microsoft.com/office/officeart/2005/8/layout/cycle5"/>
    <dgm:cxn modelId="{A83BE885-6A5B-4A58-B890-DB173DE5049E}" type="presOf" srcId="{1BD124EC-3E48-40D8-B4D9-5D66D4697D40}" destId="{FEA4C895-236D-4A29-9051-92E231458553}" srcOrd="0" destOrd="0" presId="urn:microsoft.com/office/officeart/2005/8/layout/cycle5"/>
    <dgm:cxn modelId="{AEDADAA7-2E23-470F-ADCF-F777070D4D7B}" type="presOf" srcId="{B1D8CB75-5BB4-4C80-87A6-0201CA8B9740}" destId="{BA231004-C9F6-4FC4-B2D3-54CA17252DAA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AC882A30-E0D0-496F-B12B-ECF1F52AA01C}" type="presOf" srcId="{4E99F1D3-27DC-45BE-8523-4D906BD2F992}" destId="{018E2624-6547-43F0-80A8-8DACB22E9365}" srcOrd="0" destOrd="0" presId="urn:microsoft.com/office/officeart/2005/8/layout/cycle5"/>
    <dgm:cxn modelId="{CDF9AAA5-C1D8-424B-9E93-C3EBCE4A6C5C}" type="presOf" srcId="{F530044C-D977-4C19-9641-BDA6545F1867}" destId="{2D71B37D-4AEF-4A70-B483-82C2E0194F30}" srcOrd="0" destOrd="0" presId="urn:microsoft.com/office/officeart/2005/8/layout/cycle5"/>
    <dgm:cxn modelId="{5BFF6D92-8514-448B-98EF-E1FADE37EFAA}" type="presParOf" srcId="{A15EDE5E-6966-448E-B70A-D10F1A4A3136}" destId="{2D71B37D-4AEF-4A70-B483-82C2E0194F30}" srcOrd="0" destOrd="0" presId="urn:microsoft.com/office/officeart/2005/8/layout/cycle5"/>
    <dgm:cxn modelId="{AD7FE01B-6F27-47DD-9E02-D65D75DFE7D5}" type="presParOf" srcId="{A15EDE5E-6966-448E-B70A-D10F1A4A3136}" destId="{B97B3180-C708-4F0B-A14B-8068768BE491}" srcOrd="1" destOrd="0" presId="urn:microsoft.com/office/officeart/2005/8/layout/cycle5"/>
    <dgm:cxn modelId="{87417316-A746-4386-AE91-9D9DBDDA5FFA}" type="presParOf" srcId="{A15EDE5E-6966-448E-B70A-D10F1A4A3136}" destId="{018E2624-6547-43F0-80A8-8DACB22E9365}" srcOrd="2" destOrd="0" presId="urn:microsoft.com/office/officeart/2005/8/layout/cycle5"/>
    <dgm:cxn modelId="{C2FB8123-A5CB-4F7D-8F61-17154C1EC130}" type="presParOf" srcId="{A15EDE5E-6966-448E-B70A-D10F1A4A3136}" destId="{BA231004-C9F6-4FC4-B2D3-54CA17252DAA}" srcOrd="3" destOrd="0" presId="urn:microsoft.com/office/officeart/2005/8/layout/cycle5"/>
    <dgm:cxn modelId="{DEDB9B85-FF81-485B-885D-9CE92881FAD8}" type="presParOf" srcId="{A15EDE5E-6966-448E-B70A-D10F1A4A3136}" destId="{714B9383-E86E-485B-94EE-39CB6AB199D8}" srcOrd="4" destOrd="0" presId="urn:microsoft.com/office/officeart/2005/8/layout/cycle5"/>
    <dgm:cxn modelId="{6AA296FE-8CFC-4E7F-8292-E577721AA9F0}" type="presParOf" srcId="{A15EDE5E-6966-448E-B70A-D10F1A4A3136}" destId="{B3FAE249-CFD6-4A58-856E-3DDF32C22ED1}" srcOrd="5" destOrd="0" presId="urn:microsoft.com/office/officeart/2005/8/layout/cycle5"/>
    <dgm:cxn modelId="{58AB4913-A39B-409B-A0A1-6C2C639DB55C}" type="presParOf" srcId="{A15EDE5E-6966-448E-B70A-D10F1A4A3136}" destId="{56C803D2-CDA3-4248-90A4-A34C0CE77ABD}" srcOrd="6" destOrd="0" presId="urn:microsoft.com/office/officeart/2005/8/layout/cycle5"/>
    <dgm:cxn modelId="{266D4A7A-E592-4184-BE79-90B267DB1315}" type="presParOf" srcId="{A15EDE5E-6966-448E-B70A-D10F1A4A3136}" destId="{CAFF2E36-F027-4330-964C-D3C01C008D10}" srcOrd="7" destOrd="0" presId="urn:microsoft.com/office/officeart/2005/8/layout/cycle5"/>
    <dgm:cxn modelId="{3AA1ECDA-D2DA-4151-BB65-80BB1AA1D022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solidFill>
          <a:srgbClr val="F1EEC8"/>
        </a:solidFill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FF840FAD-CC14-4E13-AF0A-201EAEDFD5F1}" type="presOf" srcId="{FF1AB914-0852-471A-A91E-D264B93EFE50}" destId="{56C803D2-CDA3-4248-90A4-A34C0CE77ABD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E8C8C7B2-F2B7-4884-BFCC-99FD892AB5E6}" type="presOf" srcId="{C3F8EB2E-8254-44A8-B0DD-BF036CCC0F1A}" destId="{A15EDE5E-6966-448E-B70A-D10F1A4A3136}" srcOrd="0" destOrd="0" presId="urn:microsoft.com/office/officeart/2005/8/layout/cycle5"/>
    <dgm:cxn modelId="{74733C30-2BC5-4414-8A60-656D60E11B13}" type="presOf" srcId="{6D2499A2-7BCF-4225-8DA4-99BF538A7AF3}" destId="{B3FAE249-CFD6-4A58-856E-3DDF32C22ED1}" srcOrd="0" destOrd="0" presId="urn:microsoft.com/office/officeart/2005/8/layout/cycle5"/>
    <dgm:cxn modelId="{BC8E64FE-AA8D-42F8-A451-2A16E5D8EA40}" type="presOf" srcId="{1BD124EC-3E48-40D8-B4D9-5D66D4697D40}" destId="{FEA4C895-236D-4A29-9051-92E231458553}" srcOrd="0" destOrd="0" presId="urn:microsoft.com/office/officeart/2005/8/layout/cycle5"/>
    <dgm:cxn modelId="{0913E254-9E9D-437E-8C11-97DD53694F46}" type="presOf" srcId="{4E99F1D3-27DC-45BE-8523-4D906BD2F992}" destId="{018E2624-6547-43F0-80A8-8DACB22E9365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2B195CA4-599D-4A42-8AA5-0EE99566189E}" type="presOf" srcId="{B1D8CB75-5BB4-4C80-87A6-0201CA8B9740}" destId="{BA231004-C9F6-4FC4-B2D3-54CA17252DAA}" srcOrd="0" destOrd="0" presId="urn:microsoft.com/office/officeart/2005/8/layout/cycle5"/>
    <dgm:cxn modelId="{BAA5F974-9476-4E0D-8D28-D4B4C7EFE454}" type="presOf" srcId="{F530044C-D977-4C19-9641-BDA6545F1867}" destId="{2D71B37D-4AEF-4A70-B483-82C2E0194F30}" srcOrd="0" destOrd="0" presId="urn:microsoft.com/office/officeart/2005/8/layout/cycle5"/>
    <dgm:cxn modelId="{A28FC416-6B02-459D-B464-970930189B80}" type="presParOf" srcId="{A15EDE5E-6966-448E-B70A-D10F1A4A3136}" destId="{2D71B37D-4AEF-4A70-B483-82C2E0194F30}" srcOrd="0" destOrd="0" presId="urn:microsoft.com/office/officeart/2005/8/layout/cycle5"/>
    <dgm:cxn modelId="{38775541-FD91-4372-9565-B9C6235833FD}" type="presParOf" srcId="{A15EDE5E-6966-448E-B70A-D10F1A4A3136}" destId="{B97B3180-C708-4F0B-A14B-8068768BE491}" srcOrd="1" destOrd="0" presId="urn:microsoft.com/office/officeart/2005/8/layout/cycle5"/>
    <dgm:cxn modelId="{72B09FA7-2353-4196-A9C2-093EE6C08FA6}" type="presParOf" srcId="{A15EDE5E-6966-448E-B70A-D10F1A4A3136}" destId="{018E2624-6547-43F0-80A8-8DACB22E9365}" srcOrd="2" destOrd="0" presId="urn:microsoft.com/office/officeart/2005/8/layout/cycle5"/>
    <dgm:cxn modelId="{E496BF15-4395-4B9A-9958-007F37D6800E}" type="presParOf" srcId="{A15EDE5E-6966-448E-B70A-D10F1A4A3136}" destId="{BA231004-C9F6-4FC4-B2D3-54CA17252DAA}" srcOrd="3" destOrd="0" presId="urn:microsoft.com/office/officeart/2005/8/layout/cycle5"/>
    <dgm:cxn modelId="{D192A852-B15F-48B5-8067-DB8FBBB4F1A6}" type="presParOf" srcId="{A15EDE5E-6966-448E-B70A-D10F1A4A3136}" destId="{714B9383-E86E-485B-94EE-39CB6AB199D8}" srcOrd="4" destOrd="0" presId="urn:microsoft.com/office/officeart/2005/8/layout/cycle5"/>
    <dgm:cxn modelId="{C447BE59-7A02-48CA-8F2B-9C0B964BC7B2}" type="presParOf" srcId="{A15EDE5E-6966-448E-B70A-D10F1A4A3136}" destId="{B3FAE249-CFD6-4A58-856E-3DDF32C22ED1}" srcOrd="5" destOrd="0" presId="urn:microsoft.com/office/officeart/2005/8/layout/cycle5"/>
    <dgm:cxn modelId="{BB588597-BC06-4015-AD80-78329803039C}" type="presParOf" srcId="{A15EDE5E-6966-448E-B70A-D10F1A4A3136}" destId="{56C803D2-CDA3-4248-90A4-A34C0CE77ABD}" srcOrd="6" destOrd="0" presId="urn:microsoft.com/office/officeart/2005/8/layout/cycle5"/>
    <dgm:cxn modelId="{B9940166-677B-4EFA-B4A3-30BA729FDC6D}" type="presParOf" srcId="{A15EDE5E-6966-448E-B70A-D10F1A4A3136}" destId="{CAFF2E36-F027-4330-964C-D3C01C008D10}" srcOrd="7" destOrd="0" presId="urn:microsoft.com/office/officeart/2005/8/layout/cycle5"/>
    <dgm:cxn modelId="{5B5D351D-9194-42EB-87B8-416FD7130B72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solidFill>
          <a:srgbClr val="F1EEC8"/>
        </a:solidFill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9B38EAB4-E266-484D-B1B4-B70F45B25A23}" type="presOf" srcId="{F530044C-D977-4C19-9641-BDA6545F1867}" destId="{2D71B37D-4AEF-4A70-B483-82C2E0194F30}" srcOrd="0" destOrd="0" presId="urn:microsoft.com/office/officeart/2005/8/layout/cycle5"/>
    <dgm:cxn modelId="{C64CE1A8-299A-4320-9F0E-649BF8E9C240}" type="presOf" srcId="{C3F8EB2E-8254-44A8-B0DD-BF036CCC0F1A}" destId="{A15EDE5E-6966-448E-B70A-D10F1A4A3136}" srcOrd="0" destOrd="0" presId="urn:microsoft.com/office/officeart/2005/8/layout/cycle5"/>
    <dgm:cxn modelId="{C06DF264-5D3F-477C-96D8-DBDE6DC626AF}" type="presOf" srcId="{4E99F1D3-27DC-45BE-8523-4D906BD2F992}" destId="{018E2624-6547-43F0-80A8-8DACB22E9365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FE31C8F0-A1AB-4D57-851E-F812DDE73AD9}" type="presOf" srcId="{6D2499A2-7BCF-4225-8DA4-99BF538A7AF3}" destId="{B3FAE249-CFD6-4A58-856E-3DDF32C22ED1}" srcOrd="0" destOrd="0" presId="urn:microsoft.com/office/officeart/2005/8/layout/cycle5"/>
    <dgm:cxn modelId="{4DB76EBA-E471-451A-9CD6-9976DEF1E16A}" type="presOf" srcId="{FF1AB914-0852-471A-A91E-D264B93EFE50}" destId="{56C803D2-CDA3-4248-90A4-A34C0CE77ABD}" srcOrd="0" destOrd="0" presId="urn:microsoft.com/office/officeart/2005/8/layout/cycle5"/>
    <dgm:cxn modelId="{43920627-3573-496E-8731-79125A57241C}" type="presOf" srcId="{1BD124EC-3E48-40D8-B4D9-5D66D4697D40}" destId="{FEA4C895-236D-4A29-9051-92E231458553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8AA342F9-F54D-4257-9803-D28B6E3D87B9}" type="presOf" srcId="{B1D8CB75-5BB4-4C80-87A6-0201CA8B9740}" destId="{BA231004-C9F6-4FC4-B2D3-54CA17252DAA}" srcOrd="0" destOrd="0" presId="urn:microsoft.com/office/officeart/2005/8/layout/cycle5"/>
    <dgm:cxn modelId="{E6005404-1E75-4ADE-BA43-F84F9497950D}" type="presParOf" srcId="{A15EDE5E-6966-448E-B70A-D10F1A4A3136}" destId="{2D71B37D-4AEF-4A70-B483-82C2E0194F30}" srcOrd="0" destOrd="0" presId="urn:microsoft.com/office/officeart/2005/8/layout/cycle5"/>
    <dgm:cxn modelId="{ABC0D696-2BF5-4160-ACA0-07B4024CE552}" type="presParOf" srcId="{A15EDE5E-6966-448E-B70A-D10F1A4A3136}" destId="{B97B3180-C708-4F0B-A14B-8068768BE491}" srcOrd="1" destOrd="0" presId="urn:microsoft.com/office/officeart/2005/8/layout/cycle5"/>
    <dgm:cxn modelId="{6969BA8F-C237-4BC3-82A6-F31D1319EAF0}" type="presParOf" srcId="{A15EDE5E-6966-448E-B70A-D10F1A4A3136}" destId="{018E2624-6547-43F0-80A8-8DACB22E9365}" srcOrd="2" destOrd="0" presId="urn:microsoft.com/office/officeart/2005/8/layout/cycle5"/>
    <dgm:cxn modelId="{A7CF8ED1-0668-4239-9B3D-A6CBC4AD9470}" type="presParOf" srcId="{A15EDE5E-6966-448E-B70A-D10F1A4A3136}" destId="{BA231004-C9F6-4FC4-B2D3-54CA17252DAA}" srcOrd="3" destOrd="0" presId="urn:microsoft.com/office/officeart/2005/8/layout/cycle5"/>
    <dgm:cxn modelId="{472C291E-AE99-46E2-A49B-6ABA6AFA467E}" type="presParOf" srcId="{A15EDE5E-6966-448E-B70A-D10F1A4A3136}" destId="{714B9383-E86E-485B-94EE-39CB6AB199D8}" srcOrd="4" destOrd="0" presId="urn:microsoft.com/office/officeart/2005/8/layout/cycle5"/>
    <dgm:cxn modelId="{405DD622-A1C3-4D69-B8A4-A2FF1FCCE7CF}" type="presParOf" srcId="{A15EDE5E-6966-448E-B70A-D10F1A4A3136}" destId="{B3FAE249-CFD6-4A58-856E-3DDF32C22ED1}" srcOrd="5" destOrd="0" presId="urn:microsoft.com/office/officeart/2005/8/layout/cycle5"/>
    <dgm:cxn modelId="{34580105-C5D6-40C5-ABE7-53F4E2660F59}" type="presParOf" srcId="{A15EDE5E-6966-448E-B70A-D10F1A4A3136}" destId="{56C803D2-CDA3-4248-90A4-A34C0CE77ABD}" srcOrd="6" destOrd="0" presId="urn:microsoft.com/office/officeart/2005/8/layout/cycle5"/>
    <dgm:cxn modelId="{8D9720DE-2129-4A09-9366-299B3E7DEB7A}" type="presParOf" srcId="{A15EDE5E-6966-448E-B70A-D10F1A4A3136}" destId="{CAFF2E36-F027-4330-964C-D3C01C008D10}" srcOrd="7" destOrd="0" presId="urn:microsoft.com/office/officeart/2005/8/layout/cycle5"/>
    <dgm:cxn modelId="{8DA15253-D714-4F22-822A-EC7E821E3654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>
        <a:solidFill>
          <a:srgbClr val="F1EEC8"/>
        </a:solidFill>
      </dgm:spPr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noFill/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BCCBBA22-DBE6-42C0-87B8-4DBEB662324C}" type="presOf" srcId="{B1D8CB75-5BB4-4C80-87A6-0201CA8B9740}" destId="{BA231004-C9F6-4FC4-B2D3-54CA17252DAA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4C7DD341-3713-488B-9E7B-9237E4B3A807}" type="presOf" srcId="{1BD124EC-3E48-40D8-B4D9-5D66D4697D40}" destId="{FEA4C895-236D-4A29-9051-92E231458553}" srcOrd="0" destOrd="0" presId="urn:microsoft.com/office/officeart/2005/8/layout/cycle5"/>
    <dgm:cxn modelId="{F32C739D-CAFB-4B3F-99C1-752084D3B134}" type="presOf" srcId="{C3F8EB2E-8254-44A8-B0DD-BF036CCC0F1A}" destId="{A15EDE5E-6966-448E-B70A-D10F1A4A3136}" srcOrd="0" destOrd="0" presId="urn:microsoft.com/office/officeart/2005/8/layout/cycle5"/>
    <dgm:cxn modelId="{7EE099AD-BB2A-4A31-82AB-1BCB9EF767C3}" type="presOf" srcId="{FF1AB914-0852-471A-A91E-D264B93EFE50}" destId="{56C803D2-CDA3-4248-90A4-A34C0CE77ABD}" srcOrd="0" destOrd="0" presId="urn:microsoft.com/office/officeart/2005/8/layout/cycle5"/>
    <dgm:cxn modelId="{8BB096DC-E3E4-4AC4-B1A7-CD0ABCC637AD}" type="presOf" srcId="{4E99F1D3-27DC-45BE-8523-4D906BD2F992}" destId="{018E2624-6547-43F0-80A8-8DACB22E9365}" srcOrd="0" destOrd="0" presId="urn:microsoft.com/office/officeart/2005/8/layout/cycle5"/>
    <dgm:cxn modelId="{990E30D9-63C2-4110-966B-759CE640A4F8}" type="presOf" srcId="{6D2499A2-7BCF-4225-8DA4-99BF538A7AF3}" destId="{B3FAE249-CFD6-4A58-856E-3DDF32C22ED1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EE8D00D8-48C2-4FCB-87FA-D48A5EB32A8D}" type="presOf" srcId="{F530044C-D977-4C19-9641-BDA6545F1867}" destId="{2D71B37D-4AEF-4A70-B483-82C2E0194F30}" srcOrd="0" destOrd="0" presId="urn:microsoft.com/office/officeart/2005/8/layout/cycle5"/>
    <dgm:cxn modelId="{037164D3-CE57-4A3F-8BC1-259B6CD1E998}" type="presParOf" srcId="{A15EDE5E-6966-448E-B70A-D10F1A4A3136}" destId="{2D71B37D-4AEF-4A70-B483-82C2E0194F30}" srcOrd="0" destOrd="0" presId="urn:microsoft.com/office/officeart/2005/8/layout/cycle5"/>
    <dgm:cxn modelId="{1482F0F7-8800-4412-BBF2-FE1267C209E3}" type="presParOf" srcId="{A15EDE5E-6966-448E-B70A-D10F1A4A3136}" destId="{B97B3180-C708-4F0B-A14B-8068768BE491}" srcOrd="1" destOrd="0" presId="urn:microsoft.com/office/officeart/2005/8/layout/cycle5"/>
    <dgm:cxn modelId="{8D4BB807-58C1-4746-BC64-5B85BCDF4AD9}" type="presParOf" srcId="{A15EDE5E-6966-448E-B70A-D10F1A4A3136}" destId="{018E2624-6547-43F0-80A8-8DACB22E9365}" srcOrd="2" destOrd="0" presId="urn:microsoft.com/office/officeart/2005/8/layout/cycle5"/>
    <dgm:cxn modelId="{0609B267-5514-4849-A467-0C8E86027119}" type="presParOf" srcId="{A15EDE5E-6966-448E-B70A-D10F1A4A3136}" destId="{BA231004-C9F6-4FC4-B2D3-54CA17252DAA}" srcOrd="3" destOrd="0" presId="urn:microsoft.com/office/officeart/2005/8/layout/cycle5"/>
    <dgm:cxn modelId="{70202A05-8950-409A-9D59-73EE364BBC5D}" type="presParOf" srcId="{A15EDE5E-6966-448E-B70A-D10F1A4A3136}" destId="{714B9383-E86E-485B-94EE-39CB6AB199D8}" srcOrd="4" destOrd="0" presId="urn:microsoft.com/office/officeart/2005/8/layout/cycle5"/>
    <dgm:cxn modelId="{5333418D-D29A-43BD-A5C9-656836409AFE}" type="presParOf" srcId="{A15EDE5E-6966-448E-B70A-D10F1A4A3136}" destId="{B3FAE249-CFD6-4A58-856E-3DDF32C22ED1}" srcOrd="5" destOrd="0" presId="urn:microsoft.com/office/officeart/2005/8/layout/cycle5"/>
    <dgm:cxn modelId="{629F2F0D-0060-4A03-B6A2-EBC5F00D9B02}" type="presParOf" srcId="{A15EDE5E-6966-448E-B70A-D10F1A4A3136}" destId="{56C803D2-CDA3-4248-90A4-A34C0CE77ABD}" srcOrd="6" destOrd="0" presId="urn:microsoft.com/office/officeart/2005/8/layout/cycle5"/>
    <dgm:cxn modelId="{FFF9EC78-E7CE-4717-A4A4-FD115F4CCB84}" type="presParOf" srcId="{A15EDE5E-6966-448E-B70A-D10F1A4A3136}" destId="{CAFF2E36-F027-4330-964C-D3C01C008D10}" srcOrd="7" destOrd="0" presId="urn:microsoft.com/office/officeart/2005/8/layout/cycle5"/>
    <dgm:cxn modelId="{A72E6B06-E9FF-48FF-8B04-60F8850FE806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>
        <a:noFill/>
      </dgm:spPr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>
        <a:solidFill>
          <a:srgbClr val="F1EEC8"/>
        </a:solidFill>
      </dgm:spPr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noFill/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0184E011-9597-49E6-9121-DCAC02FFEB10}" type="presOf" srcId="{1BD124EC-3E48-40D8-B4D9-5D66D4697D40}" destId="{FEA4C895-236D-4A29-9051-92E231458553}" srcOrd="0" destOrd="0" presId="urn:microsoft.com/office/officeart/2005/8/layout/cycle5"/>
    <dgm:cxn modelId="{B8F1FCC9-CF20-48FA-AFA6-9FB5942110A6}" type="presOf" srcId="{FF1AB914-0852-471A-A91E-D264B93EFE50}" destId="{56C803D2-CDA3-4248-90A4-A34C0CE77ABD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7EFFF35F-1870-402B-9557-11562E80D347}" type="presOf" srcId="{6D2499A2-7BCF-4225-8DA4-99BF538A7AF3}" destId="{B3FAE249-CFD6-4A58-856E-3DDF32C22ED1}" srcOrd="0" destOrd="0" presId="urn:microsoft.com/office/officeart/2005/8/layout/cycle5"/>
    <dgm:cxn modelId="{BFB7D49C-18E4-4A92-9D25-A066C87D0E9E}" type="presOf" srcId="{C3F8EB2E-8254-44A8-B0DD-BF036CCC0F1A}" destId="{A15EDE5E-6966-448E-B70A-D10F1A4A3136}" srcOrd="0" destOrd="0" presId="urn:microsoft.com/office/officeart/2005/8/layout/cycle5"/>
    <dgm:cxn modelId="{5795CDE0-DB20-4258-B086-431409F4B9B2}" type="presOf" srcId="{B1D8CB75-5BB4-4C80-87A6-0201CA8B9740}" destId="{BA231004-C9F6-4FC4-B2D3-54CA17252DAA}" srcOrd="0" destOrd="0" presId="urn:microsoft.com/office/officeart/2005/8/layout/cycle5"/>
    <dgm:cxn modelId="{07E89C10-74E0-46AC-B98A-52EE6B00EE6E}" type="presOf" srcId="{4E99F1D3-27DC-45BE-8523-4D906BD2F992}" destId="{018E2624-6547-43F0-80A8-8DACB22E9365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47CC79F0-5B86-4A77-97B7-8247BB0C6564}" type="presOf" srcId="{F530044C-D977-4C19-9641-BDA6545F1867}" destId="{2D71B37D-4AEF-4A70-B483-82C2E0194F30}" srcOrd="0" destOrd="0" presId="urn:microsoft.com/office/officeart/2005/8/layout/cycle5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B8466CF0-C1B9-49BB-A19E-3AED6854AD2D}" type="presParOf" srcId="{A15EDE5E-6966-448E-B70A-D10F1A4A3136}" destId="{2D71B37D-4AEF-4A70-B483-82C2E0194F30}" srcOrd="0" destOrd="0" presId="urn:microsoft.com/office/officeart/2005/8/layout/cycle5"/>
    <dgm:cxn modelId="{1F7751A4-5348-4FC7-8858-E8C619FA9FE0}" type="presParOf" srcId="{A15EDE5E-6966-448E-B70A-D10F1A4A3136}" destId="{B97B3180-C708-4F0B-A14B-8068768BE491}" srcOrd="1" destOrd="0" presId="urn:microsoft.com/office/officeart/2005/8/layout/cycle5"/>
    <dgm:cxn modelId="{7D5DA60B-5B99-4749-945D-36C8CBFF1DAC}" type="presParOf" srcId="{A15EDE5E-6966-448E-B70A-D10F1A4A3136}" destId="{018E2624-6547-43F0-80A8-8DACB22E9365}" srcOrd="2" destOrd="0" presId="urn:microsoft.com/office/officeart/2005/8/layout/cycle5"/>
    <dgm:cxn modelId="{C4D1AFD8-899E-4A05-84C9-5EE0562A39B2}" type="presParOf" srcId="{A15EDE5E-6966-448E-B70A-D10F1A4A3136}" destId="{BA231004-C9F6-4FC4-B2D3-54CA17252DAA}" srcOrd="3" destOrd="0" presId="urn:microsoft.com/office/officeart/2005/8/layout/cycle5"/>
    <dgm:cxn modelId="{4B76F7E5-8E02-47FA-B5B2-EA6590788A52}" type="presParOf" srcId="{A15EDE5E-6966-448E-B70A-D10F1A4A3136}" destId="{714B9383-E86E-485B-94EE-39CB6AB199D8}" srcOrd="4" destOrd="0" presId="urn:microsoft.com/office/officeart/2005/8/layout/cycle5"/>
    <dgm:cxn modelId="{59A46F13-E044-48A1-AE23-E6152FB11EB5}" type="presParOf" srcId="{A15EDE5E-6966-448E-B70A-D10F1A4A3136}" destId="{B3FAE249-CFD6-4A58-856E-3DDF32C22ED1}" srcOrd="5" destOrd="0" presId="urn:microsoft.com/office/officeart/2005/8/layout/cycle5"/>
    <dgm:cxn modelId="{3FC279BF-3698-4E45-846C-A789D2AAF119}" type="presParOf" srcId="{A15EDE5E-6966-448E-B70A-D10F1A4A3136}" destId="{56C803D2-CDA3-4248-90A4-A34C0CE77ABD}" srcOrd="6" destOrd="0" presId="urn:microsoft.com/office/officeart/2005/8/layout/cycle5"/>
    <dgm:cxn modelId="{97899AA9-4FA0-4518-A30B-5CBBBE7A4776}" type="presParOf" srcId="{A15EDE5E-6966-448E-B70A-D10F1A4A3136}" destId="{CAFF2E36-F027-4330-964C-D3C01C008D10}" srcOrd="7" destOrd="0" presId="urn:microsoft.com/office/officeart/2005/8/layout/cycle5"/>
    <dgm:cxn modelId="{C5A2D39A-37D3-40CD-AEB3-CE91A36DF90D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solidFill>
          <a:srgbClr val="F1EEC8"/>
        </a:solidFill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BAD70EC0-6A4A-497F-91EF-6A6BEB6E7449}" type="presOf" srcId="{1BD124EC-3E48-40D8-B4D9-5D66D4697D40}" destId="{FEA4C895-236D-4A29-9051-92E231458553}" srcOrd="0" destOrd="0" presId="urn:microsoft.com/office/officeart/2005/8/layout/cycle5"/>
    <dgm:cxn modelId="{280157F5-3F8F-4382-89F1-19F2D775C911}" type="presOf" srcId="{B1D8CB75-5BB4-4C80-87A6-0201CA8B9740}" destId="{BA231004-C9F6-4FC4-B2D3-54CA17252DAA}" srcOrd="0" destOrd="0" presId="urn:microsoft.com/office/officeart/2005/8/layout/cycle5"/>
    <dgm:cxn modelId="{47437B03-936D-4F96-A32B-893D92DC618E}" type="presOf" srcId="{F530044C-D977-4C19-9641-BDA6545F1867}" destId="{2D71B37D-4AEF-4A70-B483-82C2E0194F30}" srcOrd="0" destOrd="0" presId="urn:microsoft.com/office/officeart/2005/8/layout/cycle5"/>
    <dgm:cxn modelId="{B4D11515-1571-4F84-862C-36CE0CE00104}" type="presOf" srcId="{4E99F1D3-27DC-45BE-8523-4D906BD2F992}" destId="{018E2624-6547-43F0-80A8-8DACB22E9365}" srcOrd="0" destOrd="0" presId="urn:microsoft.com/office/officeart/2005/8/layout/cycle5"/>
    <dgm:cxn modelId="{D514EB36-7E62-4456-B4E1-55C75EC932FC}" type="presOf" srcId="{C3F8EB2E-8254-44A8-B0DD-BF036CCC0F1A}" destId="{A15EDE5E-6966-448E-B70A-D10F1A4A3136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8F69730-589A-4376-8CA7-8859E6E29DF5}" type="presOf" srcId="{FF1AB914-0852-471A-A91E-D264B93EFE50}" destId="{56C803D2-CDA3-4248-90A4-A34C0CE77ABD}" srcOrd="0" destOrd="0" presId="urn:microsoft.com/office/officeart/2005/8/layout/cycle5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28DA10F6-EA8C-43C6-A13F-CDD94AAD7AA5}" type="presOf" srcId="{6D2499A2-7BCF-4225-8DA4-99BF538A7AF3}" destId="{B3FAE249-CFD6-4A58-856E-3DDF32C22ED1}" srcOrd="0" destOrd="0" presId="urn:microsoft.com/office/officeart/2005/8/layout/cycle5"/>
    <dgm:cxn modelId="{017F5C28-DE4C-4AD8-ADFA-41D8BEEE7551}" type="presParOf" srcId="{A15EDE5E-6966-448E-B70A-D10F1A4A3136}" destId="{2D71B37D-4AEF-4A70-B483-82C2E0194F30}" srcOrd="0" destOrd="0" presId="urn:microsoft.com/office/officeart/2005/8/layout/cycle5"/>
    <dgm:cxn modelId="{608ACCC3-1434-44F1-B268-E6C6151DC52D}" type="presParOf" srcId="{A15EDE5E-6966-448E-B70A-D10F1A4A3136}" destId="{B97B3180-C708-4F0B-A14B-8068768BE491}" srcOrd="1" destOrd="0" presId="urn:microsoft.com/office/officeart/2005/8/layout/cycle5"/>
    <dgm:cxn modelId="{16A4CC1D-925A-4AF0-BF22-600C547A0570}" type="presParOf" srcId="{A15EDE5E-6966-448E-B70A-D10F1A4A3136}" destId="{018E2624-6547-43F0-80A8-8DACB22E9365}" srcOrd="2" destOrd="0" presId="urn:microsoft.com/office/officeart/2005/8/layout/cycle5"/>
    <dgm:cxn modelId="{DF185A28-FFE5-444A-82A7-AADF8853A398}" type="presParOf" srcId="{A15EDE5E-6966-448E-B70A-D10F1A4A3136}" destId="{BA231004-C9F6-4FC4-B2D3-54CA17252DAA}" srcOrd="3" destOrd="0" presId="urn:microsoft.com/office/officeart/2005/8/layout/cycle5"/>
    <dgm:cxn modelId="{3E7122E9-4EFA-40D1-9D2B-289EBFC4328B}" type="presParOf" srcId="{A15EDE5E-6966-448E-B70A-D10F1A4A3136}" destId="{714B9383-E86E-485B-94EE-39CB6AB199D8}" srcOrd="4" destOrd="0" presId="urn:microsoft.com/office/officeart/2005/8/layout/cycle5"/>
    <dgm:cxn modelId="{CEAB7CA5-3A7F-43F6-B03F-142769AD2940}" type="presParOf" srcId="{A15EDE5E-6966-448E-B70A-D10F1A4A3136}" destId="{B3FAE249-CFD6-4A58-856E-3DDF32C22ED1}" srcOrd="5" destOrd="0" presId="urn:microsoft.com/office/officeart/2005/8/layout/cycle5"/>
    <dgm:cxn modelId="{DEB82041-6AE7-4665-97DE-C9F02F5412BB}" type="presParOf" srcId="{A15EDE5E-6966-448E-B70A-D10F1A4A3136}" destId="{56C803D2-CDA3-4248-90A4-A34C0CE77ABD}" srcOrd="6" destOrd="0" presId="urn:microsoft.com/office/officeart/2005/8/layout/cycle5"/>
    <dgm:cxn modelId="{F21626BC-41C5-4F58-8018-D4D527E8E67D}" type="presParOf" srcId="{A15EDE5E-6966-448E-B70A-D10F1A4A3136}" destId="{CAFF2E36-F027-4330-964C-D3C01C008D10}" srcOrd="7" destOrd="0" presId="urn:microsoft.com/office/officeart/2005/8/layout/cycle5"/>
    <dgm:cxn modelId="{EE37B83E-B1B9-4925-AADA-DEC4FF58316A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solidFill>
          <a:srgbClr val="F1EEC8"/>
        </a:solidFill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0511351E-686C-462B-9B7C-89DC07F4E441}" type="presOf" srcId="{1BD124EC-3E48-40D8-B4D9-5D66D4697D40}" destId="{FEA4C895-236D-4A29-9051-92E231458553}" srcOrd="0" destOrd="0" presId="urn:microsoft.com/office/officeart/2005/8/layout/cycle5"/>
    <dgm:cxn modelId="{BB4B56F3-566E-40DA-8442-4E315D0419B5}" type="presOf" srcId="{C3F8EB2E-8254-44A8-B0DD-BF036CCC0F1A}" destId="{A15EDE5E-6966-448E-B70A-D10F1A4A3136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5629C275-5E88-4DB7-8A98-9DED93660DA7}" type="presOf" srcId="{4E99F1D3-27DC-45BE-8523-4D906BD2F992}" destId="{018E2624-6547-43F0-80A8-8DACB22E9365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8B085480-698F-4B30-A064-F0B0B6756EEF}" type="presOf" srcId="{F530044C-D977-4C19-9641-BDA6545F1867}" destId="{2D71B37D-4AEF-4A70-B483-82C2E0194F30}" srcOrd="0" destOrd="0" presId="urn:microsoft.com/office/officeart/2005/8/layout/cycle5"/>
    <dgm:cxn modelId="{7F5CC1EB-2B05-450B-B7DF-0D68FA3FBB7A}" type="presOf" srcId="{FF1AB914-0852-471A-A91E-D264B93EFE50}" destId="{56C803D2-CDA3-4248-90A4-A34C0CE77ABD}" srcOrd="0" destOrd="0" presId="urn:microsoft.com/office/officeart/2005/8/layout/cycle5"/>
    <dgm:cxn modelId="{DB8C1BE0-3810-418D-B53E-BC6F42280E88}" type="presOf" srcId="{6D2499A2-7BCF-4225-8DA4-99BF538A7AF3}" destId="{B3FAE249-CFD6-4A58-856E-3DDF32C22ED1}" srcOrd="0" destOrd="0" presId="urn:microsoft.com/office/officeart/2005/8/layout/cycle5"/>
    <dgm:cxn modelId="{19DFA4C1-023C-4142-B584-A08AC830392E}" type="presOf" srcId="{B1D8CB75-5BB4-4C80-87A6-0201CA8B9740}" destId="{BA231004-C9F6-4FC4-B2D3-54CA17252DAA}" srcOrd="0" destOrd="0" presId="urn:microsoft.com/office/officeart/2005/8/layout/cycle5"/>
    <dgm:cxn modelId="{4E8D18F3-C4D7-4B89-A483-1D291134F0DC}" type="presParOf" srcId="{A15EDE5E-6966-448E-B70A-D10F1A4A3136}" destId="{2D71B37D-4AEF-4A70-B483-82C2E0194F30}" srcOrd="0" destOrd="0" presId="urn:microsoft.com/office/officeart/2005/8/layout/cycle5"/>
    <dgm:cxn modelId="{C028BC42-474A-487B-AD6E-E787D507DB38}" type="presParOf" srcId="{A15EDE5E-6966-448E-B70A-D10F1A4A3136}" destId="{B97B3180-C708-4F0B-A14B-8068768BE491}" srcOrd="1" destOrd="0" presId="urn:microsoft.com/office/officeart/2005/8/layout/cycle5"/>
    <dgm:cxn modelId="{461B4172-2B0D-44DF-8660-D585AB7290CB}" type="presParOf" srcId="{A15EDE5E-6966-448E-B70A-D10F1A4A3136}" destId="{018E2624-6547-43F0-80A8-8DACB22E9365}" srcOrd="2" destOrd="0" presId="urn:microsoft.com/office/officeart/2005/8/layout/cycle5"/>
    <dgm:cxn modelId="{8D3BD61B-8D55-4098-8940-21CDE032C37B}" type="presParOf" srcId="{A15EDE5E-6966-448E-B70A-D10F1A4A3136}" destId="{BA231004-C9F6-4FC4-B2D3-54CA17252DAA}" srcOrd="3" destOrd="0" presId="urn:microsoft.com/office/officeart/2005/8/layout/cycle5"/>
    <dgm:cxn modelId="{0BE52697-279C-4079-B5B9-EE36B268D4E8}" type="presParOf" srcId="{A15EDE5E-6966-448E-B70A-D10F1A4A3136}" destId="{714B9383-E86E-485B-94EE-39CB6AB199D8}" srcOrd="4" destOrd="0" presId="urn:microsoft.com/office/officeart/2005/8/layout/cycle5"/>
    <dgm:cxn modelId="{D19D974B-DDB4-499B-957A-DF84B2E9195F}" type="presParOf" srcId="{A15EDE5E-6966-448E-B70A-D10F1A4A3136}" destId="{B3FAE249-CFD6-4A58-856E-3DDF32C22ED1}" srcOrd="5" destOrd="0" presId="urn:microsoft.com/office/officeart/2005/8/layout/cycle5"/>
    <dgm:cxn modelId="{C18DE2F3-2507-4BFA-88ED-9861973DC9BE}" type="presParOf" srcId="{A15EDE5E-6966-448E-B70A-D10F1A4A3136}" destId="{56C803D2-CDA3-4248-90A4-A34C0CE77ABD}" srcOrd="6" destOrd="0" presId="urn:microsoft.com/office/officeart/2005/8/layout/cycle5"/>
    <dgm:cxn modelId="{7C73DB64-5C28-4F55-B3CC-19CBBAF3698A}" type="presParOf" srcId="{A15EDE5E-6966-448E-B70A-D10F1A4A3136}" destId="{CAFF2E36-F027-4330-964C-D3C01C008D10}" srcOrd="7" destOrd="0" presId="urn:microsoft.com/office/officeart/2005/8/layout/cycle5"/>
    <dgm:cxn modelId="{16742BB1-2548-48A0-B1EC-D14EEA1CB183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solidFill>
          <a:srgbClr val="F1EEC8"/>
        </a:solidFill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1DCAEFA3-8F87-4198-A2DE-34AA02AB4382}" type="presOf" srcId="{4E99F1D3-27DC-45BE-8523-4D906BD2F992}" destId="{018E2624-6547-43F0-80A8-8DACB22E9365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9F03E1B5-7E60-4B90-9644-9636FDDB9D78}" type="presOf" srcId="{FF1AB914-0852-471A-A91E-D264B93EFE50}" destId="{56C803D2-CDA3-4248-90A4-A34C0CE77ABD}" srcOrd="0" destOrd="0" presId="urn:microsoft.com/office/officeart/2005/8/layout/cycle5"/>
    <dgm:cxn modelId="{0D7AD264-EC7A-452B-91DF-682B34B81610}" type="presOf" srcId="{C3F8EB2E-8254-44A8-B0DD-BF036CCC0F1A}" destId="{A15EDE5E-6966-448E-B70A-D10F1A4A3136}" srcOrd="0" destOrd="0" presId="urn:microsoft.com/office/officeart/2005/8/layout/cycle5"/>
    <dgm:cxn modelId="{E4B526FF-CBF0-4F9C-A1CA-AA75B1A8160B}" type="presOf" srcId="{F530044C-D977-4C19-9641-BDA6545F1867}" destId="{2D71B37D-4AEF-4A70-B483-82C2E0194F30}" srcOrd="0" destOrd="0" presId="urn:microsoft.com/office/officeart/2005/8/layout/cycle5"/>
    <dgm:cxn modelId="{3BCBBF18-A152-44CE-8ACF-2D1C0127D11D}" type="presOf" srcId="{B1D8CB75-5BB4-4C80-87A6-0201CA8B9740}" destId="{BA231004-C9F6-4FC4-B2D3-54CA17252DAA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EEC25E65-6913-40BB-875D-543ED185C543}" type="presOf" srcId="{6D2499A2-7BCF-4225-8DA4-99BF538A7AF3}" destId="{B3FAE249-CFD6-4A58-856E-3DDF32C22ED1}" srcOrd="0" destOrd="0" presId="urn:microsoft.com/office/officeart/2005/8/layout/cycle5"/>
    <dgm:cxn modelId="{D2EDA068-3B4C-4C67-8C83-03A34C7471C5}" type="presOf" srcId="{1BD124EC-3E48-40D8-B4D9-5D66D4697D40}" destId="{FEA4C895-236D-4A29-9051-92E231458553}" srcOrd="0" destOrd="0" presId="urn:microsoft.com/office/officeart/2005/8/layout/cycle5"/>
    <dgm:cxn modelId="{A497144A-81B1-48F9-B3B4-F00BE31F3ACE}" type="presParOf" srcId="{A15EDE5E-6966-448E-B70A-D10F1A4A3136}" destId="{2D71B37D-4AEF-4A70-B483-82C2E0194F30}" srcOrd="0" destOrd="0" presId="urn:microsoft.com/office/officeart/2005/8/layout/cycle5"/>
    <dgm:cxn modelId="{E3CB3764-9E1B-4F39-B23B-04ECF8950ADA}" type="presParOf" srcId="{A15EDE5E-6966-448E-B70A-D10F1A4A3136}" destId="{B97B3180-C708-4F0B-A14B-8068768BE491}" srcOrd="1" destOrd="0" presId="urn:microsoft.com/office/officeart/2005/8/layout/cycle5"/>
    <dgm:cxn modelId="{5092F7A9-E72F-44C8-9C03-C4F0C079B0FF}" type="presParOf" srcId="{A15EDE5E-6966-448E-B70A-D10F1A4A3136}" destId="{018E2624-6547-43F0-80A8-8DACB22E9365}" srcOrd="2" destOrd="0" presId="urn:microsoft.com/office/officeart/2005/8/layout/cycle5"/>
    <dgm:cxn modelId="{B4C1D3F2-4631-4E8E-B502-4AA5AFEF958C}" type="presParOf" srcId="{A15EDE5E-6966-448E-B70A-D10F1A4A3136}" destId="{BA231004-C9F6-4FC4-B2D3-54CA17252DAA}" srcOrd="3" destOrd="0" presId="urn:microsoft.com/office/officeart/2005/8/layout/cycle5"/>
    <dgm:cxn modelId="{2C0FF3B0-D05E-44F1-B919-45CC7351C111}" type="presParOf" srcId="{A15EDE5E-6966-448E-B70A-D10F1A4A3136}" destId="{714B9383-E86E-485B-94EE-39CB6AB199D8}" srcOrd="4" destOrd="0" presId="urn:microsoft.com/office/officeart/2005/8/layout/cycle5"/>
    <dgm:cxn modelId="{D3F6A6C6-FF60-4A96-ACAB-B69F8E8FE314}" type="presParOf" srcId="{A15EDE5E-6966-448E-B70A-D10F1A4A3136}" destId="{B3FAE249-CFD6-4A58-856E-3DDF32C22ED1}" srcOrd="5" destOrd="0" presId="urn:microsoft.com/office/officeart/2005/8/layout/cycle5"/>
    <dgm:cxn modelId="{8F138E6C-1221-400C-9D4A-69E94002A6CE}" type="presParOf" srcId="{A15EDE5E-6966-448E-B70A-D10F1A4A3136}" destId="{56C803D2-CDA3-4248-90A4-A34C0CE77ABD}" srcOrd="6" destOrd="0" presId="urn:microsoft.com/office/officeart/2005/8/layout/cycle5"/>
    <dgm:cxn modelId="{C2975701-4821-4A0B-BEDE-21EE44F13518}" type="presParOf" srcId="{A15EDE5E-6966-448E-B70A-D10F1A4A3136}" destId="{CAFF2E36-F027-4330-964C-D3C01C008D10}" srcOrd="7" destOrd="0" presId="urn:microsoft.com/office/officeart/2005/8/layout/cycle5"/>
    <dgm:cxn modelId="{66200BA7-4DF5-434B-907D-6E52910F3ACC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>
        <a:solidFill>
          <a:srgbClr val="F1EEC8"/>
        </a:solidFill>
      </dgm:spPr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noFill/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A14F737F-383A-4EE2-8BAF-4DD2A3288E3F}" type="presOf" srcId="{F530044C-D977-4C19-9641-BDA6545F1867}" destId="{2D71B37D-4AEF-4A70-B483-82C2E0194F30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C7E331E8-EEF8-4FC9-8583-B57C418BA42D}" type="presOf" srcId="{1BD124EC-3E48-40D8-B4D9-5D66D4697D40}" destId="{FEA4C895-236D-4A29-9051-92E231458553}" srcOrd="0" destOrd="0" presId="urn:microsoft.com/office/officeart/2005/8/layout/cycle5"/>
    <dgm:cxn modelId="{923D7289-C51E-47F8-B2BD-A658B0E3FBA2}" type="presOf" srcId="{C3F8EB2E-8254-44A8-B0DD-BF036CCC0F1A}" destId="{A15EDE5E-6966-448E-B70A-D10F1A4A3136}" srcOrd="0" destOrd="0" presId="urn:microsoft.com/office/officeart/2005/8/layout/cycle5"/>
    <dgm:cxn modelId="{20D2E166-F7D4-4CC7-9346-1AF6B13A72E5}" type="presOf" srcId="{6D2499A2-7BCF-4225-8DA4-99BF538A7AF3}" destId="{B3FAE249-CFD6-4A58-856E-3DDF32C22ED1}" srcOrd="0" destOrd="0" presId="urn:microsoft.com/office/officeart/2005/8/layout/cycle5"/>
    <dgm:cxn modelId="{2F549BF5-CF41-4DA6-96B4-D2BFA40E0D82}" type="presOf" srcId="{FF1AB914-0852-471A-A91E-D264B93EFE50}" destId="{56C803D2-CDA3-4248-90A4-A34C0CE77ABD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77911BC8-1F3B-4A02-B825-99136950C783}" type="presOf" srcId="{4E99F1D3-27DC-45BE-8523-4D906BD2F992}" destId="{018E2624-6547-43F0-80A8-8DACB22E9365}" srcOrd="0" destOrd="0" presId="urn:microsoft.com/office/officeart/2005/8/layout/cycle5"/>
    <dgm:cxn modelId="{C96E5FEB-5BC1-437D-9A99-C0ADE49BBC5D}" type="presOf" srcId="{B1D8CB75-5BB4-4C80-87A6-0201CA8B9740}" destId="{BA231004-C9F6-4FC4-B2D3-54CA17252DAA}" srcOrd="0" destOrd="0" presId="urn:microsoft.com/office/officeart/2005/8/layout/cycle5"/>
    <dgm:cxn modelId="{2976F048-143B-4F13-B458-F1615F028499}" type="presParOf" srcId="{A15EDE5E-6966-448E-B70A-D10F1A4A3136}" destId="{2D71B37D-4AEF-4A70-B483-82C2E0194F30}" srcOrd="0" destOrd="0" presId="urn:microsoft.com/office/officeart/2005/8/layout/cycle5"/>
    <dgm:cxn modelId="{31CB588C-7F57-4FF1-9020-57C10A0D3D25}" type="presParOf" srcId="{A15EDE5E-6966-448E-B70A-D10F1A4A3136}" destId="{B97B3180-C708-4F0B-A14B-8068768BE491}" srcOrd="1" destOrd="0" presId="urn:microsoft.com/office/officeart/2005/8/layout/cycle5"/>
    <dgm:cxn modelId="{DDFB4AAD-0333-4B82-B302-9855C39216C7}" type="presParOf" srcId="{A15EDE5E-6966-448E-B70A-D10F1A4A3136}" destId="{018E2624-6547-43F0-80A8-8DACB22E9365}" srcOrd="2" destOrd="0" presId="urn:microsoft.com/office/officeart/2005/8/layout/cycle5"/>
    <dgm:cxn modelId="{60C06F3A-5441-4260-9768-3EF2AD39C4C1}" type="presParOf" srcId="{A15EDE5E-6966-448E-B70A-D10F1A4A3136}" destId="{BA231004-C9F6-4FC4-B2D3-54CA17252DAA}" srcOrd="3" destOrd="0" presId="urn:microsoft.com/office/officeart/2005/8/layout/cycle5"/>
    <dgm:cxn modelId="{B014980D-BB84-4961-A50D-4C067E1ADE68}" type="presParOf" srcId="{A15EDE5E-6966-448E-B70A-D10F1A4A3136}" destId="{714B9383-E86E-485B-94EE-39CB6AB199D8}" srcOrd="4" destOrd="0" presId="urn:microsoft.com/office/officeart/2005/8/layout/cycle5"/>
    <dgm:cxn modelId="{ACF11520-221D-413A-BCE2-6BACEA3D5E35}" type="presParOf" srcId="{A15EDE5E-6966-448E-B70A-D10F1A4A3136}" destId="{B3FAE249-CFD6-4A58-856E-3DDF32C22ED1}" srcOrd="5" destOrd="0" presId="urn:microsoft.com/office/officeart/2005/8/layout/cycle5"/>
    <dgm:cxn modelId="{A17D1DC0-7E3B-4B42-8F9B-A9F03AB56DE6}" type="presParOf" srcId="{A15EDE5E-6966-448E-B70A-D10F1A4A3136}" destId="{56C803D2-CDA3-4248-90A4-A34C0CE77ABD}" srcOrd="6" destOrd="0" presId="urn:microsoft.com/office/officeart/2005/8/layout/cycle5"/>
    <dgm:cxn modelId="{102AC22B-FAD6-4764-A074-12897E487927}" type="presParOf" srcId="{A15EDE5E-6966-448E-B70A-D10F1A4A3136}" destId="{CAFF2E36-F027-4330-964C-D3C01C008D10}" srcOrd="7" destOrd="0" presId="urn:microsoft.com/office/officeart/2005/8/layout/cycle5"/>
    <dgm:cxn modelId="{39461A3D-482E-4CCA-91D2-615B0935BFA0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1" dirty="0" smtClean="0"/>
            <a:t>Execution</a:t>
          </a:r>
          <a:endParaRPr lang="en-US" b="1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1" dirty="0" smtClean="0"/>
            <a:t>Analysis</a:t>
          </a:r>
          <a:endParaRPr lang="en-US" b="1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solidFill>
          <a:srgbClr val="F1EEC8"/>
        </a:solidFill>
      </dgm:spPr>
      <dgm:t>
        <a:bodyPr lIns="0" rIns="0"/>
        <a:lstStyle/>
        <a:p>
          <a:r>
            <a:rPr lang="en-US" sz="3200" b="1" dirty="0" smtClean="0"/>
            <a:t>Composition</a:t>
          </a:r>
          <a:endParaRPr lang="en-US" sz="3200" b="1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5AE46AB8-1E44-4A22-B46D-D5E5A7820A31}" type="presOf" srcId="{FF1AB914-0852-471A-A91E-D264B93EFE50}" destId="{56C803D2-CDA3-4248-90A4-A34C0CE77ABD}" srcOrd="0" destOrd="0" presId="urn:microsoft.com/office/officeart/2005/8/layout/cycle5"/>
    <dgm:cxn modelId="{7C5DD707-DC3A-4063-8F20-2C37AC3E5C49}" type="presOf" srcId="{1BD124EC-3E48-40D8-B4D9-5D66D4697D40}" destId="{FEA4C895-236D-4A29-9051-92E231458553}" srcOrd="0" destOrd="0" presId="urn:microsoft.com/office/officeart/2005/8/layout/cycle5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8E658D73-611A-4366-AB7F-DD6D17E4033C}" type="presOf" srcId="{B1D8CB75-5BB4-4C80-87A6-0201CA8B9740}" destId="{BA231004-C9F6-4FC4-B2D3-54CA17252DAA}" srcOrd="0" destOrd="0" presId="urn:microsoft.com/office/officeart/2005/8/layout/cycle5"/>
    <dgm:cxn modelId="{42253FEA-BF4B-4801-9663-F77383F2874D}" type="presOf" srcId="{C3F8EB2E-8254-44A8-B0DD-BF036CCC0F1A}" destId="{A15EDE5E-6966-448E-B70A-D10F1A4A3136}" srcOrd="0" destOrd="0" presId="urn:microsoft.com/office/officeart/2005/8/layout/cycle5"/>
    <dgm:cxn modelId="{22E69F27-A14F-4864-BFB9-5CC4FEE1998E}" type="presOf" srcId="{4E99F1D3-27DC-45BE-8523-4D906BD2F992}" destId="{018E2624-6547-43F0-80A8-8DACB22E9365}" srcOrd="0" destOrd="0" presId="urn:microsoft.com/office/officeart/2005/8/layout/cycle5"/>
    <dgm:cxn modelId="{B3D297B4-2541-4AD7-8659-25C6A12D5D0E}" type="presOf" srcId="{6D2499A2-7BCF-4225-8DA4-99BF538A7AF3}" destId="{B3FAE249-CFD6-4A58-856E-3DDF32C22ED1}" srcOrd="0" destOrd="0" presId="urn:microsoft.com/office/officeart/2005/8/layout/cycle5"/>
    <dgm:cxn modelId="{0AC93FC9-4EDF-4226-B097-19183331ED65}" type="presOf" srcId="{F530044C-D977-4C19-9641-BDA6545F1867}" destId="{2D71B37D-4AEF-4A70-B483-82C2E0194F30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50B49123-BFA6-4B58-A718-8814B9FC0A2D}" type="presParOf" srcId="{A15EDE5E-6966-448E-B70A-D10F1A4A3136}" destId="{2D71B37D-4AEF-4A70-B483-82C2E0194F30}" srcOrd="0" destOrd="0" presId="urn:microsoft.com/office/officeart/2005/8/layout/cycle5"/>
    <dgm:cxn modelId="{BEF649FD-6102-4AB4-9DE8-60E51975FA2E}" type="presParOf" srcId="{A15EDE5E-6966-448E-B70A-D10F1A4A3136}" destId="{B97B3180-C708-4F0B-A14B-8068768BE491}" srcOrd="1" destOrd="0" presId="urn:microsoft.com/office/officeart/2005/8/layout/cycle5"/>
    <dgm:cxn modelId="{63357DEB-236E-466F-BAE2-2186944DE994}" type="presParOf" srcId="{A15EDE5E-6966-448E-B70A-D10F1A4A3136}" destId="{018E2624-6547-43F0-80A8-8DACB22E9365}" srcOrd="2" destOrd="0" presId="urn:microsoft.com/office/officeart/2005/8/layout/cycle5"/>
    <dgm:cxn modelId="{651F9F73-B031-4CBB-96DE-468775EE9DD2}" type="presParOf" srcId="{A15EDE5E-6966-448E-B70A-D10F1A4A3136}" destId="{BA231004-C9F6-4FC4-B2D3-54CA17252DAA}" srcOrd="3" destOrd="0" presId="urn:microsoft.com/office/officeart/2005/8/layout/cycle5"/>
    <dgm:cxn modelId="{B9C493C3-D67C-4EBE-81FA-1913EEB426E4}" type="presParOf" srcId="{A15EDE5E-6966-448E-B70A-D10F1A4A3136}" destId="{714B9383-E86E-485B-94EE-39CB6AB199D8}" srcOrd="4" destOrd="0" presId="urn:microsoft.com/office/officeart/2005/8/layout/cycle5"/>
    <dgm:cxn modelId="{25BE6740-E582-4919-BC8A-1C23C41AA915}" type="presParOf" srcId="{A15EDE5E-6966-448E-B70A-D10F1A4A3136}" destId="{B3FAE249-CFD6-4A58-856E-3DDF32C22ED1}" srcOrd="5" destOrd="0" presId="urn:microsoft.com/office/officeart/2005/8/layout/cycle5"/>
    <dgm:cxn modelId="{3EDE01C1-D31C-499B-80CC-80FF654639F1}" type="presParOf" srcId="{A15EDE5E-6966-448E-B70A-D10F1A4A3136}" destId="{56C803D2-CDA3-4248-90A4-A34C0CE77ABD}" srcOrd="6" destOrd="0" presId="urn:microsoft.com/office/officeart/2005/8/layout/cycle5"/>
    <dgm:cxn modelId="{71F77323-EA7D-406E-BB4E-DB9183B0181C}" type="presParOf" srcId="{A15EDE5E-6966-448E-B70A-D10F1A4A3136}" destId="{CAFF2E36-F027-4330-964C-D3C01C008D10}" srcOrd="7" destOrd="0" presId="urn:microsoft.com/office/officeart/2005/8/layout/cycle5"/>
    <dgm:cxn modelId="{53EDF7D1-298A-4AFB-83E5-100F0C0E4B86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>
        <a:solidFill>
          <a:srgbClr val="F1EEC8"/>
        </a:solidFill>
      </dgm:spPr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noFill/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29912B21-3693-4221-999E-7E63F1A7B0CD}" type="presOf" srcId="{F530044C-D977-4C19-9641-BDA6545F1867}" destId="{2D71B37D-4AEF-4A70-B483-82C2E0194F30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5AB5683F-695B-462B-AE59-B79502A2AAF8}" type="presOf" srcId="{FF1AB914-0852-471A-A91E-D264B93EFE50}" destId="{56C803D2-CDA3-4248-90A4-A34C0CE77ABD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2AD6DC72-3F49-44CC-91B8-EC9314F12A11}" type="presOf" srcId="{B1D8CB75-5BB4-4C80-87A6-0201CA8B9740}" destId="{BA231004-C9F6-4FC4-B2D3-54CA17252DAA}" srcOrd="0" destOrd="0" presId="urn:microsoft.com/office/officeart/2005/8/layout/cycle5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20120056-630A-403B-B03B-56381986DC99}" type="presOf" srcId="{C3F8EB2E-8254-44A8-B0DD-BF036CCC0F1A}" destId="{A15EDE5E-6966-448E-B70A-D10F1A4A3136}" srcOrd="0" destOrd="0" presId="urn:microsoft.com/office/officeart/2005/8/layout/cycle5"/>
    <dgm:cxn modelId="{06C5A2DD-B75B-4659-9F5C-B36070CAA58A}" type="presOf" srcId="{6D2499A2-7BCF-4225-8DA4-99BF538A7AF3}" destId="{B3FAE249-CFD6-4A58-856E-3DDF32C22ED1}" srcOrd="0" destOrd="0" presId="urn:microsoft.com/office/officeart/2005/8/layout/cycle5"/>
    <dgm:cxn modelId="{2BBD39B1-6FB6-48F7-871F-371B26EDF2B9}" type="presOf" srcId="{1BD124EC-3E48-40D8-B4D9-5D66D4697D40}" destId="{FEA4C895-236D-4A29-9051-92E231458553}" srcOrd="0" destOrd="0" presId="urn:microsoft.com/office/officeart/2005/8/layout/cycle5"/>
    <dgm:cxn modelId="{E46D5F03-A380-4DDE-A20F-1B5B62198A77}" type="presOf" srcId="{4E99F1D3-27DC-45BE-8523-4D906BD2F992}" destId="{018E2624-6547-43F0-80A8-8DACB22E9365}" srcOrd="0" destOrd="0" presId="urn:microsoft.com/office/officeart/2005/8/layout/cycle5"/>
    <dgm:cxn modelId="{27FE326E-005C-47E2-BAD2-4A34E177E799}" type="presParOf" srcId="{A15EDE5E-6966-448E-B70A-D10F1A4A3136}" destId="{2D71B37D-4AEF-4A70-B483-82C2E0194F30}" srcOrd="0" destOrd="0" presId="urn:microsoft.com/office/officeart/2005/8/layout/cycle5"/>
    <dgm:cxn modelId="{E0304C19-3145-4EB5-B112-A4FE0CD07449}" type="presParOf" srcId="{A15EDE5E-6966-448E-B70A-D10F1A4A3136}" destId="{B97B3180-C708-4F0B-A14B-8068768BE491}" srcOrd="1" destOrd="0" presId="urn:microsoft.com/office/officeart/2005/8/layout/cycle5"/>
    <dgm:cxn modelId="{03465952-D6E3-476F-A279-93C89DF72E3E}" type="presParOf" srcId="{A15EDE5E-6966-448E-B70A-D10F1A4A3136}" destId="{018E2624-6547-43F0-80A8-8DACB22E9365}" srcOrd="2" destOrd="0" presId="urn:microsoft.com/office/officeart/2005/8/layout/cycle5"/>
    <dgm:cxn modelId="{B2222C56-67F5-4BEC-B768-CBFA0B96410C}" type="presParOf" srcId="{A15EDE5E-6966-448E-B70A-D10F1A4A3136}" destId="{BA231004-C9F6-4FC4-B2D3-54CA17252DAA}" srcOrd="3" destOrd="0" presId="urn:microsoft.com/office/officeart/2005/8/layout/cycle5"/>
    <dgm:cxn modelId="{1253936E-E914-488A-8FB5-607542B6C9BD}" type="presParOf" srcId="{A15EDE5E-6966-448E-B70A-D10F1A4A3136}" destId="{714B9383-E86E-485B-94EE-39CB6AB199D8}" srcOrd="4" destOrd="0" presId="urn:microsoft.com/office/officeart/2005/8/layout/cycle5"/>
    <dgm:cxn modelId="{4FF93569-6274-49FB-A8C7-F278EF8249F6}" type="presParOf" srcId="{A15EDE5E-6966-448E-B70A-D10F1A4A3136}" destId="{B3FAE249-CFD6-4A58-856E-3DDF32C22ED1}" srcOrd="5" destOrd="0" presId="urn:microsoft.com/office/officeart/2005/8/layout/cycle5"/>
    <dgm:cxn modelId="{7D1B88B5-1EF8-4821-A6F8-2B80907B7913}" type="presParOf" srcId="{A15EDE5E-6966-448E-B70A-D10F1A4A3136}" destId="{56C803D2-CDA3-4248-90A4-A34C0CE77ABD}" srcOrd="6" destOrd="0" presId="urn:microsoft.com/office/officeart/2005/8/layout/cycle5"/>
    <dgm:cxn modelId="{1599E1BE-FB58-4B72-99F5-EB4EB8D4D98C}" type="presParOf" srcId="{A15EDE5E-6966-448E-B70A-D10F1A4A3136}" destId="{CAFF2E36-F027-4330-964C-D3C01C008D10}" srcOrd="7" destOrd="0" presId="urn:microsoft.com/office/officeart/2005/8/layout/cycle5"/>
    <dgm:cxn modelId="{5F61D6B0-244F-4EB1-B50E-6C01107A125D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>
        <a:solidFill>
          <a:srgbClr val="F1EEC8"/>
        </a:solidFill>
      </dgm:spPr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noFill/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72B77B1F-3428-43BE-81EF-7D1384E42A19}" type="presOf" srcId="{1BD124EC-3E48-40D8-B4D9-5D66D4697D40}" destId="{FEA4C895-236D-4A29-9051-92E231458553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54086ACC-380D-4B23-9A2E-75458A281440}" type="presOf" srcId="{6D2499A2-7BCF-4225-8DA4-99BF538A7AF3}" destId="{B3FAE249-CFD6-4A58-856E-3DDF32C22ED1}" srcOrd="0" destOrd="0" presId="urn:microsoft.com/office/officeart/2005/8/layout/cycle5"/>
    <dgm:cxn modelId="{A58CE926-A46F-4D92-9349-9E746EBC3662}" type="presOf" srcId="{FF1AB914-0852-471A-A91E-D264B93EFE50}" destId="{56C803D2-CDA3-4248-90A4-A34C0CE77ABD}" srcOrd="0" destOrd="0" presId="urn:microsoft.com/office/officeart/2005/8/layout/cycle5"/>
    <dgm:cxn modelId="{4FE4D7FD-8F5C-43D2-99AC-965D49BAE65C}" type="presOf" srcId="{C3F8EB2E-8254-44A8-B0DD-BF036CCC0F1A}" destId="{A15EDE5E-6966-448E-B70A-D10F1A4A3136}" srcOrd="0" destOrd="0" presId="urn:microsoft.com/office/officeart/2005/8/layout/cycle5"/>
    <dgm:cxn modelId="{445D2D0B-79B1-4A98-A7B0-5FC5E175AE4D}" type="presOf" srcId="{F530044C-D977-4C19-9641-BDA6545F1867}" destId="{2D71B37D-4AEF-4A70-B483-82C2E0194F30}" srcOrd="0" destOrd="0" presId="urn:microsoft.com/office/officeart/2005/8/layout/cycle5"/>
    <dgm:cxn modelId="{61AFDB8B-0B01-4B88-9118-AD8B6789760D}" type="presOf" srcId="{B1D8CB75-5BB4-4C80-87A6-0201CA8B9740}" destId="{BA231004-C9F6-4FC4-B2D3-54CA17252DAA}" srcOrd="0" destOrd="0" presId="urn:microsoft.com/office/officeart/2005/8/layout/cycle5"/>
    <dgm:cxn modelId="{BC9248A7-8F2D-4D8A-A586-F2249E514DD1}" type="presOf" srcId="{4E99F1D3-27DC-45BE-8523-4D906BD2F992}" destId="{018E2624-6547-43F0-80A8-8DACB22E9365}" srcOrd="0" destOrd="0" presId="urn:microsoft.com/office/officeart/2005/8/layout/cycle5"/>
    <dgm:cxn modelId="{52BAA50F-7FB9-473B-A705-EDAA76FF1FED}" type="presParOf" srcId="{A15EDE5E-6966-448E-B70A-D10F1A4A3136}" destId="{2D71B37D-4AEF-4A70-B483-82C2E0194F30}" srcOrd="0" destOrd="0" presId="urn:microsoft.com/office/officeart/2005/8/layout/cycle5"/>
    <dgm:cxn modelId="{7D0322D8-5F58-422A-A527-1DC15B795DB9}" type="presParOf" srcId="{A15EDE5E-6966-448E-B70A-D10F1A4A3136}" destId="{B97B3180-C708-4F0B-A14B-8068768BE491}" srcOrd="1" destOrd="0" presId="urn:microsoft.com/office/officeart/2005/8/layout/cycle5"/>
    <dgm:cxn modelId="{E613521D-2DE4-4BDB-9838-11956FB1D2FB}" type="presParOf" srcId="{A15EDE5E-6966-448E-B70A-D10F1A4A3136}" destId="{018E2624-6547-43F0-80A8-8DACB22E9365}" srcOrd="2" destOrd="0" presId="urn:microsoft.com/office/officeart/2005/8/layout/cycle5"/>
    <dgm:cxn modelId="{4AABF7B5-25D0-41ED-A22F-088A358A48EE}" type="presParOf" srcId="{A15EDE5E-6966-448E-B70A-D10F1A4A3136}" destId="{BA231004-C9F6-4FC4-B2D3-54CA17252DAA}" srcOrd="3" destOrd="0" presId="urn:microsoft.com/office/officeart/2005/8/layout/cycle5"/>
    <dgm:cxn modelId="{C3E6F6CF-FA0A-4EAB-86DB-FAA0415CB8A4}" type="presParOf" srcId="{A15EDE5E-6966-448E-B70A-D10F1A4A3136}" destId="{714B9383-E86E-485B-94EE-39CB6AB199D8}" srcOrd="4" destOrd="0" presId="urn:microsoft.com/office/officeart/2005/8/layout/cycle5"/>
    <dgm:cxn modelId="{C97C9FD2-5117-4BD2-A6BE-F7970248B98F}" type="presParOf" srcId="{A15EDE5E-6966-448E-B70A-D10F1A4A3136}" destId="{B3FAE249-CFD6-4A58-856E-3DDF32C22ED1}" srcOrd="5" destOrd="0" presId="urn:microsoft.com/office/officeart/2005/8/layout/cycle5"/>
    <dgm:cxn modelId="{4286967C-16AF-4BD3-8906-7E35309A2574}" type="presParOf" srcId="{A15EDE5E-6966-448E-B70A-D10F1A4A3136}" destId="{56C803D2-CDA3-4248-90A4-A34C0CE77ABD}" srcOrd="6" destOrd="0" presId="urn:microsoft.com/office/officeart/2005/8/layout/cycle5"/>
    <dgm:cxn modelId="{A126D949-B880-4F16-9F69-211A19D70D69}" type="presParOf" srcId="{A15EDE5E-6966-448E-B70A-D10F1A4A3136}" destId="{CAFF2E36-F027-4330-964C-D3C01C008D10}" srcOrd="7" destOrd="0" presId="urn:microsoft.com/office/officeart/2005/8/layout/cycle5"/>
    <dgm:cxn modelId="{45E57741-566E-4FF8-9E1B-69EAE8F18063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>
        <a:noFill/>
      </dgm:spPr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>
        <a:solidFill>
          <a:srgbClr val="F1EEC8"/>
        </a:solidFill>
      </dgm:spPr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noFill/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14DF6E8A-156F-4E5F-84F6-4D17C0CB8525}" type="presOf" srcId="{B1D8CB75-5BB4-4C80-87A6-0201CA8B9740}" destId="{BA231004-C9F6-4FC4-B2D3-54CA17252DAA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49D92595-FABB-4C86-B2A5-37DBF0C60815}" type="presOf" srcId="{F530044C-D977-4C19-9641-BDA6545F1867}" destId="{2D71B37D-4AEF-4A70-B483-82C2E0194F30}" srcOrd="0" destOrd="0" presId="urn:microsoft.com/office/officeart/2005/8/layout/cycle5"/>
    <dgm:cxn modelId="{3973FE32-57EA-4C8E-8A92-DB19D776507C}" type="presOf" srcId="{FF1AB914-0852-471A-A91E-D264B93EFE50}" destId="{56C803D2-CDA3-4248-90A4-A34C0CE77ABD}" srcOrd="0" destOrd="0" presId="urn:microsoft.com/office/officeart/2005/8/layout/cycle5"/>
    <dgm:cxn modelId="{6401A145-BE31-4D90-8768-11AAAAB120E3}" type="presOf" srcId="{C3F8EB2E-8254-44A8-B0DD-BF036CCC0F1A}" destId="{A15EDE5E-6966-448E-B70A-D10F1A4A3136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A296763C-BC31-4129-8955-CBCDB20AA164}" type="presOf" srcId="{4E99F1D3-27DC-45BE-8523-4D906BD2F992}" destId="{018E2624-6547-43F0-80A8-8DACB22E9365}" srcOrd="0" destOrd="0" presId="urn:microsoft.com/office/officeart/2005/8/layout/cycle5"/>
    <dgm:cxn modelId="{46AA0B6A-C5D6-4C8F-9234-9EF210C2E444}" type="presOf" srcId="{1BD124EC-3E48-40D8-B4D9-5D66D4697D40}" destId="{FEA4C895-236D-4A29-9051-92E231458553}" srcOrd="0" destOrd="0" presId="urn:microsoft.com/office/officeart/2005/8/layout/cycle5"/>
    <dgm:cxn modelId="{E95A90C5-4D1F-49DF-B7C1-0CBE97523E2C}" type="presOf" srcId="{6D2499A2-7BCF-4225-8DA4-99BF538A7AF3}" destId="{B3FAE249-CFD6-4A58-856E-3DDF32C22ED1}" srcOrd="0" destOrd="0" presId="urn:microsoft.com/office/officeart/2005/8/layout/cycle5"/>
    <dgm:cxn modelId="{5BBFF8EF-9770-4830-B211-03249AF064A4}" type="presParOf" srcId="{A15EDE5E-6966-448E-B70A-D10F1A4A3136}" destId="{2D71B37D-4AEF-4A70-B483-82C2E0194F30}" srcOrd="0" destOrd="0" presId="urn:microsoft.com/office/officeart/2005/8/layout/cycle5"/>
    <dgm:cxn modelId="{745798FE-F61E-4840-B393-E93B90713A3A}" type="presParOf" srcId="{A15EDE5E-6966-448E-B70A-D10F1A4A3136}" destId="{B97B3180-C708-4F0B-A14B-8068768BE491}" srcOrd="1" destOrd="0" presId="urn:microsoft.com/office/officeart/2005/8/layout/cycle5"/>
    <dgm:cxn modelId="{DEB858E0-5C4B-4E6F-9015-1085721E3855}" type="presParOf" srcId="{A15EDE5E-6966-448E-B70A-D10F1A4A3136}" destId="{018E2624-6547-43F0-80A8-8DACB22E9365}" srcOrd="2" destOrd="0" presId="urn:microsoft.com/office/officeart/2005/8/layout/cycle5"/>
    <dgm:cxn modelId="{97449A0B-9615-4106-A2E8-A5287C0B0B9B}" type="presParOf" srcId="{A15EDE5E-6966-448E-B70A-D10F1A4A3136}" destId="{BA231004-C9F6-4FC4-B2D3-54CA17252DAA}" srcOrd="3" destOrd="0" presId="urn:microsoft.com/office/officeart/2005/8/layout/cycle5"/>
    <dgm:cxn modelId="{2E024256-5754-4066-86C6-50AC57729821}" type="presParOf" srcId="{A15EDE5E-6966-448E-B70A-D10F1A4A3136}" destId="{714B9383-E86E-485B-94EE-39CB6AB199D8}" srcOrd="4" destOrd="0" presId="urn:microsoft.com/office/officeart/2005/8/layout/cycle5"/>
    <dgm:cxn modelId="{57120187-64C2-4218-902B-C3B089E21092}" type="presParOf" srcId="{A15EDE5E-6966-448E-B70A-D10F1A4A3136}" destId="{B3FAE249-CFD6-4A58-856E-3DDF32C22ED1}" srcOrd="5" destOrd="0" presId="urn:microsoft.com/office/officeart/2005/8/layout/cycle5"/>
    <dgm:cxn modelId="{58FFC6BD-95A3-4142-8C69-440B6E4D9C5D}" type="presParOf" srcId="{A15EDE5E-6966-448E-B70A-D10F1A4A3136}" destId="{56C803D2-CDA3-4248-90A4-A34C0CE77ABD}" srcOrd="6" destOrd="0" presId="urn:microsoft.com/office/officeart/2005/8/layout/cycle5"/>
    <dgm:cxn modelId="{058DA531-3B73-494D-BD00-03F6C15BB0A4}" type="presParOf" srcId="{A15EDE5E-6966-448E-B70A-D10F1A4A3136}" destId="{CAFF2E36-F027-4330-964C-D3C01C008D10}" srcOrd="7" destOrd="0" presId="urn:microsoft.com/office/officeart/2005/8/layout/cycle5"/>
    <dgm:cxn modelId="{7113493D-E239-4800-9308-82DEB53B7A5D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>
        <a:noFill/>
      </dgm:spPr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>
        <a:solidFill>
          <a:srgbClr val="F1EEC8"/>
        </a:solidFill>
      </dgm:spPr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noFill/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E9907A2D-844A-4306-A323-918B7EEF217B}" type="presOf" srcId="{1BD124EC-3E48-40D8-B4D9-5D66D4697D40}" destId="{FEA4C895-236D-4A29-9051-92E231458553}" srcOrd="0" destOrd="0" presId="urn:microsoft.com/office/officeart/2005/8/layout/cycle5"/>
    <dgm:cxn modelId="{B1520F74-2E17-471E-9E5E-B2767C4557B9}" type="presOf" srcId="{4E99F1D3-27DC-45BE-8523-4D906BD2F992}" destId="{018E2624-6547-43F0-80A8-8DACB22E9365}" srcOrd="0" destOrd="0" presId="urn:microsoft.com/office/officeart/2005/8/layout/cycle5"/>
    <dgm:cxn modelId="{4AEF1B1E-6851-4A23-B324-234CAAF35F95}" type="presOf" srcId="{B1D8CB75-5BB4-4C80-87A6-0201CA8B9740}" destId="{BA231004-C9F6-4FC4-B2D3-54CA17252DAA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86E23013-98CC-40A6-A5D9-37BDBAB821C9}" type="presOf" srcId="{C3F8EB2E-8254-44A8-B0DD-BF036CCC0F1A}" destId="{A15EDE5E-6966-448E-B70A-D10F1A4A3136}" srcOrd="0" destOrd="0" presId="urn:microsoft.com/office/officeart/2005/8/layout/cycle5"/>
    <dgm:cxn modelId="{9D387A74-B585-483B-B93D-B685229C3FB3}" type="presOf" srcId="{6D2499A2-7BCF-4225-8DA4-99BF538A7AF3}" destId="{B3FAE249-CFD6-4A58-856E-3DDF32C22ED1}" srcOrd="0" destOrd="0" presId="urn:microsoft.com/office/officeart/2005/8/layout/cycle5"/>
    <dgm:cxn modelId="{4FBC45C4-E535-42C9-BFD9-53B0167415C4}" type="presOf" srcId="{FF1AB914-0852-471A-A91E-D264B93EFE50}" destId="{56C803D2-CDA3-4248-90A4-A34C0CE77ABD}" srcOrd="0" destOrd="0" presId="urn:microsoft.com/office/officeart/2005/8/layout/cycle5"/>
    <dgm:cxn modelId="{C443A368-17D6-4BDA-869A-17FC81C3C507}" type="presOf" srcId="{F530044C-D977-4C19-9641-BDA6545F1867}" destId="{2D71B37D-4AEF-4A70-B483-82C2E0194F30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BD1AF6CB-EE7B-417A-875E-B1A070493D25}" type="presParOf" srcId="{A15EDE5E-6966-448E-B70A-D10F1A4A3136}" destId="{2D71B37D-4AEF-4A70-B483-82C2E0194F30}" srcOrd="0" destOrd="0" presId="urn:microsoft.com/office/officeart/2005/8/layout/cycle5"/>
    <dgm:cxn modelId="{2E6F365A-2346-42AF-B21C-33036C6C125C}" type="presParOf" srcId="{A15EDE5E-6966-448E-B70A-D10F1A4A3136}" destId="{B97B3180-C708-4F0B-A14B-8068768BE491}" srcOrd="1" destOrd="0" presId="urn:microsoft.com/office/officeart/2005/8/layout/cycle5"/>
    <dgm:cxn modelId="{EFD9F8B2-0E70-41ED-A453-BEE7AF366034}" type="presParOf" srcId="{A15EDE5E-6966-448E-B70A-D10F1A4A3136}" destId="{018E2624-6547-43F0-80A8-8DACB22E9365}" srcOrd="2" destOrd="0" presId="urn:microsoft.com/office/officeart/2005/8/layout/cycle5"/>
    <dgm:cxn modelId="{15C50B1E-5AD0-4F68-AFDF-FDBB6192EB0D}" type="presParOf" srcId="{A15EDE5E-6966-448E-B70A-D10F1A4A3136}" destId="{BA231004-C9F6-4FC4-B2D3-54CA17252DAA}" srcOrd="3" destOrd="0" presId="urn:microsoft.com/office/officeart/2005/8/layout/cycle5"/>
    <dgm:cxn modelId="{5D29F76A-1997-48D2-BD4B-2D923289AC05}" type="presParOf" srcId="{A15EDE5E-6966-448E-B70A-D10F1A4A3136}" destId="{714B9383-E86E-485B-94EE-39CB6AB199D8}" srcOrd="4" destOrd="0" presId="urn:microsoft.com/office/officeart/2005/8/layout/cycle5"/>
    <dgm:cxn modelId="{FAFD7E86-62AD-4FC1-92ED-D3FAC6610905}" type="presParOf" srcId="{A15EDE5E-6966-448E-B70A-D10F1A4A3136}" destId="{B3FAE249-CFD6-4A58-856E-3DDF32C22ED1}" srcOrd="5" destOrd="0" presId="urn:microsoft.com/office/officeart/2005/8/layout/cycle5"/>
    <dgm:cxn modelId="{EA33BFAA-47EB-4CD9-BBD5-BFD23B02A1A8}" type="presParOf" srcId="{A15EDE5E-6966-448E-B70A-D10F1A4A3136}" destId="{56C803D2-CDA3-4248-90A4-A34C0CE77ABD}" srcOrd="6" destOrd="0" presId="urn:microsoft.com/office/officeart/2005/8/layout/cycle5"/>
    <dgm:cxn modelId="{753F10F4-8BAB-4F1A-BDBF-D3DE3CB93A7B}" type="presParOf" srcId="{A15EDE5E-6966-448E-B70A-D10F1A4A3136}" destId="{CAFF2E36-F027-4330-964C-D3C01C008D10}" srcOrd="7" destOrd="0" presId="urn:microsoft.com/office/officeart/2005/8/layout/cycle5"/>
    <dgm:cxn modelId="{A47567C1-C934-4876-AAFC-F968BB08236F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>
        <a:solidFill>
          <a:srgbClr val="F1EEC8"/>
        </a:solidFill>
      </dgm:spPr>
      <dgm:t>
        <a:bodyPr/>
        <a:lstStyle/>
        <a:p>
          <a:r>
            <a:rPr lang="en-US" b="1" dirty="0" smtClean="0"/>
            <a:t>Execution</a:t>
          </a:r>
          <a:endParaRPr lang="en-US" b="1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1" dirty="0" smtClean="0"/>
            <a:t>Analysis</a:t>
          </a:r>
          <a:endParaRPr lang="en-US" b="1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/>
      <dgm:t>
        <a:bodyPr lIns="0" rIns="0"/>
        <a:lstStyle/>
        <a:p>
          <a:r>
            <a:rPr lang="en-US" sz="3200" b="1" dirty="0" smtClean="0"/>
            <a:t>Composition</a:t>
          </a:r>
          <a:endParaRPr lang="en-US" sz="3200" b="1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55349BB7-C7A6-4D88-AE9C-EAD7B0ED179D}" type="presOf" srcId="{6D2499A2-7BCF-4225-8DA4-99BF538A7AF3}" destId="{B3FAE249-CFD6-4A58-856E-3DDF32C22ED1}" srcOrd="0" destOrd="0" presId="urn:microsoft.com/office/officeart/2005/8/layout/cycle5"/>
    <dgm:cxn modelId="{E8CF0913-3FD1-4F7B-BCDC-3D8DCB0CC896}" type="presOf" srcId="{C3F8EB2E-8254-44A8-B0DD-BF036CCC0F1A}" destId="{A15EDE5E-6966-448E-B70A-D10F1A4A3136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D78E5E94-89AD-4059-9FCA-B573182F5F4E}" type="presOf" srcId="{B1D8CB75-5BB4-4C80-87A6-0201CA8B9740}" destId="{BA231004-C9F6-4FC4-B2D3-54CA17252DAA}" srcOrd="0" destOrd="0" presId="urn:microsoft.com/office/officeart/2005/8/layout/cycle5"/>
    <dgm:cxn modelId="{B2661B34-58D9-4CCD-9CE5-E85B1A6D8EAB}" type="presOf" srcId="{FF1AB914-0852-471A-A91E-D264B93EFE50}" destId="{56C803D2-CDA3-4248-90A4-A34C0CE77ABD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F30FA538-6122-4361-AFDC-B5F0B0790A22}" type="presOf" srcId="{1BD124EC-3E48-40D8-B4D9-5D66D4697D40}" destId="{FEA4C895-236D-4A29-9051-92E231458553}" srcOrd="0" destOrd="0" presId="urn:microsoft.com/office/officeart/2005/8/layout/cycle5"/>
    <dgm:cxn modelId="{9053C17F-9129-45BA-83B4-4B947EAC350D}" type="presOf" srcId="{4E99F1D3-27DC-45BE-8523-4D906BD2F992}" destId="{018E2624-6547-43F0-80A8-8DACB22E9365}" srcOrd="0" destOrd="0" presId="urn:microsoft.com/office/officeart/2005/8/layout/cycle5"/>
    <dgm:cxn modelId="{63552E44-9097-4DC4-A92D-11A2F7FB10E8}" type="presOf" srcId="{F530044C-D977-4C19-9641-BDA6545F1867}" destId="{2D71B37D-4AEF-4A70-B483-82C2E0194F30}" srcOrd="0" destOrd="0" presId="urn:microsoft.com/office/officeart/2005/8/layout/cycle5"/>
    <dgm:cxn modelId="{2DFC342C-0896-435E-B717-B97A899A561D}" type="presParOf" srcId="{A15EDE5E-6966-448E-B70A-D10F1A4A3136}" destId="{2D71B37D-4AEF-4A70-B483-82C2E0194F30}" srcOrd="0" destOrd="0" presId="urn:microsoft.com/office/officeart/2005/8/layout/cycle5"/>
    <dgm:cxn modelId="{9B61FFFF-371B-404C-9001-865B71A5B0CC}" type="presParOf" srcId="{A15EDE5E-6966-448E-B70A-D10F1A4A3136}" destId="{B97B3180-C708-4F0B-A14B-8068768BE491}" srcOrd="1" destOrd="0" presId="urn:microsoft.com/office/officeart/2005/8/layout/cycle5"/>
    <dgm:cxn modelId="{52435E2E-35E2-4846-9117-C49B31C4F7DB}" type="presParOf" srcId="{A15EDE5E-6966-448E-B70A-D10F1A4A3136}" destId="{018E2624-6547-43F0-80A8-8DACB22E9365}" srcOrd="2" destOrd="0" presId="urn:microsoft.com/office/officeart/2005/8/layout/cycle5"/>
    <dgm:cxn modelId="{2701CAC4-7FD7-4E89-B889-8011160CEE02}" type="presParOf" srcId="{A15EDE5E-6966-448E-B70A-D10F1A4A3136}" destId="{BA231004-C9F6-4FC4-B2D3-54CA17252DAA}" srcOrd="3" destOrd="0" presId="urn:microsoft.com/office/officeart/2005/8/layout/cycle5"/>
    <dgm:cxn modelId="{3468B678-44DC-4C7D-AC4C-45C712C4F9E6}" type="presParOf" srcId="{A15EDE5E-6966-448E-B70A-D10F1A4A3136}" destId="{714B9383-E86E-485B-94EE-39CB6AB199D8}" srcOrd="4" destOrd="0" presId="urn:microsoft.com/office/officeart/2005/8/layout/cycle5"/>
    <dgm:cxn modelId="{9BBD5EA6-9171-43E6-895F-C50270C0029A}" type="presParOf" srcId="{A15EDE5E-6966-448E-B70A-D10F1A4A3136}" destId="{B3FAE249-CFD6-4A58-856E-3DDF32C22ED1}" srcOrd="5" destOrd="0" presId="urn:microsoft.com/office/officeart/2005/8/layout/cycle5"/>
    <dgm:cxn modelId="{FC7C95DF-A08D-443E-9AB6-B38070B2DC59}" type="presParOf" srcId="{A15EDE5E-6966-448E-B70A-D10F1A4A3136}" destId="{56C803D2-CDA3-4248-90A4-A34C0CE77ABD}" srcOrd="6" destOrd="0" presId="urn:microsoft.com/office/officeart/2005/8/layout/cycle5"/>
    <dgm:cxn modelId="{74A1F54C-0171-4364-A883-BC459E798C6E}" type="presParOf" srcId="{A15EDE5E-6966-448E-B70A-D10F1A4A3136}" destId="{CAFF2E36-F027-4330-964C-D3C01C008D10}" srcOrd="7" destOrd="0" presId="urn:microsoft.com/office/officeart/2005/8/layout/cycle5"/>
    <dgm:cxn modelId="{18246498-F204-4E53-B756-B089C4FA62E9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1" dirty="0" smtClean="0"/>
            <a:t>Execution</a:t>
          </a:r>
          <a:endParaRPr lang="en-US" b="1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>
        <a:solidFill>
          <a:srgbClr val="F1EEC8"/>
        </a:solidFill>
      </dgm:spPr>
      <dgm:t>
        <a:bodyPr/>
        <a:lstStyle/>
        <a:p>
          <a:r>
            <a:rPr lang="en-US" b="1" dirty="0" smtClean="0"/>
            <a:t>Analysis</a:t>
          </a:r>
          <a:endParaRPr lang="en-US" b="1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/>
      <dgm:t>
        <a:bodyPr lIns="0" rIns="0"/>
        <a:lstStyle/>
        <a:p>
          <a:r>
            <a:rPr lang="en-US" sz="3200" b="1" dirty="0" smtClean="0"/>
            <a:t>Composition</a:t>
          </a:r>
          <a:endParaRPr lang="en-US" sz="3200" b="1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9C6BF2D1-B9C7-4CE5-BFCA-B4909B050252}" type="presOf" srcId="{6D2499A2-7BCF-4225-8DA4-99BF538A7AF3}" destId="{B3FAE249-CFD6-4A58-856E-3DDF32C22ED1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525A0833-DFE8-4CFD-B5FF-CC19893609C0}" type="presOf" srcId="{4E99F1D3-27DC-45BE-8523-4D906BD2F992}" destId="{018E2624-6547-43F0-80A8-8DACB22E9365}" srcOrd="0" destOrd="0" presId="urn:microsoft.com/office/officeart/2005/8/layout/cycle5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3EEC4AEC-2E2E-45E0-AFE3-F7D77FDB738C}" type="presOf" srcId="{C3F8EB2E-8254-44A8-B0DD-BF036CCC0F1A}" destId="{A15EDE5E-6966-448E-B70A-D10F1A4A3136}" srcOrd="0" destOrd="0" presId="urn:microsoft.com/office/officeart/2005/8/layout/cycle5"/>
    <dgm:cxn modelId="{1BE46487-AB2B-47C2-AE90-2F255DCAD279}" type="presOf" srcId="{1BD124EC-3E48-40D8-B4D9-5D66D4697D40}" destId="{FEA4C895-236D-4A29-9051-92E231458553}" srcOrd="0" destOrd="0" presId="urn:microsoft.com/office/officeart/2005/8/layout/cycle5"/>
    <dgm:cxn modelId="{E261BC2D-FCB8-4790-9D1A-20A3674E4E73}" type="presOf" srcId="{F530044C-D977-4C19-9641-BDA6545F1867}" destId="{2D71B37D-4AEF-4A70-B483-82C2E0194F30}" srcOrd="0" destOrd="0" presId="urn:microsoft.com/office/officeart/2005/8/layout/cycle5"/>
    <dgm:cxn modelId="{45A2428B-8C24-4985-952C-31DA9FA09C51}" type="presOf" srcId="{B1D8CB75-5BB4-4C80-87A6-0201CA8B9740}" destId="{BA231004-C9F6-4FC4-B2D3-54CA17252DAA}" srcOrd="0" destOrd="0" presId="urn:microsoft.com/office/officeart/2005/8/layout/cycle5"/>
    <dgm:cxn modelId="{C739F66F-1D7C-41AD-A56B-910A79033AE6}" type="presOf" srcId="{FF1AB914-0852-471A-A91E-D264B93EFE50}" destId="{56C803D2-CDA3-4248-90A4-A34C0CE77ABD}" srcOrd="0" destOrd="0" presId="urn:microsoft.com/office/officeart/2005/8/layout/cycle5"/>
    <dgm:cxn modelId="{7FCFF8EA-284E-487E-936D-20D4FA5BEF47}" type="presParOf" srcId="{A15EDE5E-6966-448E-B70A-D10F1A4A3136}" destId="{2D71B37D-4AEF-4A70-B483-82C2E0194F30}" srcOrd="0" destOrd="0" presId="urn:microsoft.com/office/officeart/2005/8/layout/cycle5"/>
    <dgm:cxn modelId="{AB5BFABD-90D5-4C0B-8EB0-659CAFAE455E}" type="presParOf" srcId="{A15EDE5E-6966-448E-B70A-D10F1A4A3136}" destId="{B97B3180-C708-4F0B-A14B-8068768BE491}" srcOrd="1" destOrd="0" presId="urn:microsoft.com/office/officeart/2005/8/layout/cycle5"/>
    <dgm:cxn modelId="{A8A4167C-82E4-4E7D-9FF7-E9C28C1BB10A}" type="presParOf" srcId="{A15EDE5E-6966-448E-B70A-D10F1A4A3136}" destId="{018E2624-6547-43F0-80A8-8DACB22E9365}" srcOrd="2" destOrd="0" presId="urn:microsoft.com/office/officeart/2005/8/layout/cycle5"/>
    <dgm:cxn modelId="{20C3B724-4654-4499-A615-FBC46C15DADC}" type="presParOf" srcId="{A15EDE5E-6966-448E-B70A-D10F1A4A3136}" destId="{BA231004-C9F6-4FC4-B2D3-54CA17252DAA}" srcOrd="3" destOrd="0" presId="urn:microsoft.com/office/officeart/2005/8/layout/cycle5"/>
    <dgm:cxn modelId="{47685B58-870B-4891-8164-F830FD5B8B0C}" type="presParOf" srcId="{A15EDE5E-6966-448E-B70A-D10F1A4A3136}" destId="{714B9383-E86E-485B-94EE-39CB6AB199D8}" srcOrd="4" destOrd="0" presId="urn:microsoft.com/office/officeart/2005/8/layout/cycle5"/>
    <dgm:cxn modelId="{58ED694E-0E1C-41B2-9043-9F39B9D8933A}" type="presParOf" srcId="{A15EDE5E-6966-448E-B70A-D10F1A4A3136}" destId="{B3FAE249-CFD6-4A58-856E-3DDF32C22ED1}" srcOrd="5" destOrd="0" presId="urn:microsoft.com/office/officeart/2005/8/layout/cycle5"/>
    <dgm:cxn modelId="{A7645DD9-657C-480D-9249-A6412688CF0A}" type="presParOf" srcId="{A15EDE5E-6966-448E-B70A-D10F1A4A3136}" destId="{56C803D2-CDA3-4248-90A4-A34C0CE77ABD}" srcOrd="6" destOrd="0" presId="urn:microsoft.com/office/officeart/2005/8/layout/cycle5"/>
    <dgm:cxn modelId="{A972A4FD-15E8-48F3-A82A-4792524822A2}" type="presParOf" srcId="{A15EDE5E-6966-448E-B70A-D10F1A4A3136}" destId="{CAFF2E36-F027-4330-964C-D3C01C008D10}" srcOrd="7" destOrd="0" presId="urn:microsoft.com/office/officeart/2005/8/layout/cycle5"/>
    <dgm:cxn modelId="{08A49C56-DFE3-473F-9E75-C95DFE91D9D5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1" dirty="0" smtClean="0"/>
            <a:t>Execution</a:t>
          </a:r>
          <a:endParaRPr lang="en-US" b="1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>
        <a:noFill/>
      </dgm:spPr>
      <dgm:t>
        <a:bodyPr/>
        <a:lstStyle/>
        <a:p>
          <a:r>
            <a:rPr lang="en-US" b="1" dirty="0" smtClean="0"/>
            <a:t>Analysis</a:t>
          </a:r>
          <a:endParaRPr lang="en-US" b="1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/>
      <dgm:t>
        <a:bodyPr lIns="0" rIns="0"/>
        <a:lstStyle/>
        <a:p>
          <a:r>
            <a:rPr lang="en-US" sz="3200" b="1" dirty="0" smtClean="0"/>
            <a:t>Composition</a:t>
          </a:r>
          <a:endParaRPr lang="en-US" sz="3200" b="1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D45B3F03-D397-486F-8494-8559E428BE88}" type="presOf" srcId="{4E99F1D3-27DC-45BE-8523-4D906BD2F992}" destId="{018E2624-6547-43F0-80A8-8DACB22E9365}" srcOrd="0" destOrd="0" presId="urn:microsoft.com/office/officeart/2005/8/layout/cycle5"/>
    <dgm:cxn modelId="{F0451AFE-7EF0-4F0A-B497-EE338B1C5757}" type="presOf" srcId="{B1D8CB75-5BB4-4C80-87A6-0201CA8B9740}" destId="{BA231004-C9F6-4FC4-B2D3-54CA17252DAA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11973916-D934-4791-98FE-F384B01E27B9}" type="presOf" srcId="{C3F8EB2E-8254-44A8-B0DD-BF036CCC0F1A}" destId="{A15EDE5E-6966-448E-B70A-D10F1A4A3136}" srcOrd="0" destOrd="0" presId="urn:microsoft.com/office/officeart/2005/8/layout/cycle5"/>
    <dgm:cxn modelId="{E3B533C3-FD00-471C-86A6-4C7FCBD89CBE}" type="presOf" srcId="{1BD124EC-3E48-40D8-B4D9-5D66D4697D40}" destId="{FEA4C895-236D-4A29-9051-92E231458553}" srcOrd="0" destOrd="0" presId="urn:microsoft.com/office/officeart/2005/8/layout/cycle5"/>
    <dgm:cxn modelId="{BCF3AAB1-EAD6-4DE7-B39F-ED5166555B20}" type="presOf" srcId="{6D2499A2-7BCF-4225-8DA4-99BF538A7AF3}" destId="{B3FAE249-CFD6-4A58-856E-3DDF32C22ED1}" srcOrd="0" destOrd="0" presId="urn:microsoft.com/office/officeart/2005/8/layout/cycle5"/>
    <dgm:cxn modelId="{06348817-0CCF-459E-B52E-7FA2B4BB0943}" type="presOf" srcId="{F530044C-D977-4C19-9641-BDA6545F1867}" destId="{2D71B37D-4AEF-4A70-B483-82C2E0194F30}" srcOrd="0" destOrd="0" presId="urn:microsoft.com/office/officeart/2005/8/layout/cycle5"/>
    <dgm:cxn modelId="{6D291AC8-CB37-4711-BC8C-7C17910F89A4}" type="presOf" srcId="{FF1AB914-0852-471A-A91E-D264B93EFE50}" destId="{56C803D2-CDA3-4248-90A4-A34C0CE77ABD}" srcOrd="0" destOrd="0" presId="urn:microsoft.com/office/officeart/2005/8/layout/cycle5"/>
    <dgm:cxn modelId="{6B991241-94E8-492D-B15F-21FE397B8E0E}" type="presParOf" srcId="{A15EDE5E-6966-448E-B70A-D10F1A4A3136}" destId="{2D71B37D-4AEF-4A70-B483-82C2E0194F30}" srcOrd="0" destOrd="0" presId="urn:microsoft.com/office/officeart/2005/8/layout/cycle5"/>
    <dgm:cxn modelId="{13B9768D-F68A-4EFF-BEBA-69687FE5FC01}" type="presParOf" srcId="{A15EDE5E-6966-448E-B70A-D10F1A4A3136}" destId="{B97B3180-C708-4F0B-A14B-8068768BE491}" srcOrd="1" destOrd="0" presId="urn:microsoft.com/office/officeart/2005/8/layout/cycle5"/>
    <dgm:cxn modelId="{4637058F-72BB-4180-B28C-836670581480}" type="presParOf" srcId="{A15EDE5E-6966-448E-B70A-D10F1A4A3136}" destId="{018E2624-6547-43F0-80A8-8DACB22E9365}" srcOrd="2" destOrd="0" presId="urn:microsoft.com/office/officeart/2005/8/layout/cycle5"/>
    <dgm:cxn modelId="{B783CFB8-FB13-4226-8DA0-9D59F2344AE5}" type="presParOf" srcId="{A15EDE5E-6966-448E-B70A-D10F1A4A3136}" destId="{BA231004-C9F6-4FC4-B2D3-54CA17252DAA}" srcOrd="3" destOrd="0" presId="urn:microsoft.com/office/officeart/2005/8/layout/cycle5"/>
    <dgm:cxn modelId="{55BB54FE-A1AE-455A-BAB9-120CE52CE9CF}" type="presParOf" srcId="{A15EDE5E-6966-448E-B70A-D10F1A4A3136}" destId="{714B9383-E86E-485B-94EE-39CB6AB199D8}" srcOrd="4" destOrd="0" presId="urn:microsoft.com/office/officeart/2005/8/layout/cycle5"/>
    <dgm:cxn modelId="{2299A42D-11DD-4B81-BA99-A6CB3DEFD62D}" type="presParOf" srcId="{A15EDE5E-6966-448E-B70A-D10F1A4A3136}" destId="{B3FAE249-CFD6-4A58-856E-3DDF32C22ED1}" srcOrd="5" destOrd="0" presId="urn:microsoft.com/office/officeart/2005/8/layout/cycle5"/>
    <dgm:cxn modelId="{01076D32-CB4E-46E2-9038-574236B3DBAF}" type="presParOf" srcId="{A15EDE5E-6966-448E-B70A-D10F1A4A3136}" destId="{56C803D2-CDA3-4248-90A4-A34C0CE77ABD}" srcOrd="6" destOrd="0" presId="urn:microsoft.com/office/officeart/2005/8/layout/cycle5"/>
    <dgm:cxn modelId="{A4C8DFF7-FF86-4557-8763-8A44B8EE27AE}" type="presParOf" srcId="{A15EDE5E-6966-448E-B70A-D10F1A4A3136}" destId="{CAFF2E36-F027-4330-964C-D3C01C008D10}" srcOrd="7" destOrd="0" presId="urn:microsoft.com/office/officeart/2005/8/layout/cycle5"/>
    <dgm:cxn modelId="{8B081B66-0F78-4A1B-B2C4-36AF6C9AF958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1" dirty="0" smtClean="0"/>
            <a:t>Execution</a:t>
          </a:r>
          <a:endParaRPr lang="en-US" b="1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1" dirty="0" smtClean="0"/>
            <a:t>Analysis</a:t>
          </a:r>
          <a:endParaRPr lang="en-US" b="1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/>
      <dgm:t>
        <a:bodyPr lIns="0" rIns="0"/>
        <a:lstStyle/>
        <a:p>
          <a:r>
            <a:rPr lang="en-US" sz="3200" b="1" dirty="0" smtClean="0"/>
            <a:t>Composition</a:t>
          </a:r>
          <a:endParaRPr lang="en-US" sz="3200" b="1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1E85FF95-FACF-4076-AB05-D1124DC501D8}" type="presOf" srcId="{C3F8EB2E-8254-44A8-B0DD-BF036CCC0F1A}" destId="{A15EDE5E-6966-448E-B70A-D10F1A4A3136}" srcOrd="0" destOrd="0" presId="urn:microsoft.com/office/officeart/2005/8/layout/cycle5"/>
    <dgm:cxn modelId="{2F248EEA-64FB-4A01-B231-E025619CCA46}" type="presOf" srcId="{B1D8CB75-5BB4-4C80-87A6-0201CA8B9740}" destId="{BA231004-C9F6-4FC4-B2D3-54CA17252DAA}" srcOrd="0" destOrd="0" presId="urn:microsoft.com/office/officeart/2005/8/layout/cycle5"/>
    <dgm:cxn modelId="{9876B8E8-3990-45D3-B178-0D9F4393611A}" type="presOf" srcId="{F530044C-D977-4C19-9641-BDA6545F1867}" destId="{2D71B37D-4AEF-4A70-B483-82C2E0194F30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86D0A381-1AEC-4DA2-A699-48C37D992861}" type="presOf" srcId="{1BD124EC-3E48-40D8-B4D9-5D66D4697D40}" destId="{FEA4C895-236D-4A29-9051-92E231458553}" srcOrd="0" destOrd="0" presId="urn:microsoft.com/office/officeart/2005/8/layout/cycle5"/>
    <dgm:cxn modelId="{0BC67DBA-59E7-432C-A2D6-617F26AE54D0}" type="presOf" srcId="{FF1AB914-0852-471A-A91E-D264B93EFE50}" destId="{56C803D2-CDA3-4248-90A4-A34C0CE77ABD}" srcOrd="0" destOrd="0" presId="urn:microsoft.com/office/officeart/2005/8/layout/cycle5"/>
    <dgm:cxn modelId="{5701D24D-DC6E-4E1F-B56E-D6EA5391BD87}" type="presOf" srcId="{6D2499A2-7BCF-4225-8DA4-99BF538A7AF3}" destId="{B3FAE249-CFD6-4A58-856E-3DDF32C22ED1}" srcOrd="0" destOrd="0" presId="urn:microsoft.com/office/officeart/2005/8/layout/cycle5"/>
    <dgm:cxn modelId="{FF3D447C-A714-458E-B96B-DBB7A0F141EA}" type="presOf" srcId="{4E99F1D3-27DC-45BE-8523-4D906BD2F992}" destId="{018E2624-6547-43F0-80A8-8DACB22E9365}" srcOrd="0" destOrd="0" presId="urn:microsoft.com/office/officeart/2005/8/layout/cycle5"/>
    <dgm:cxn modelId="{8ACA31A2-0676-4CCD-8166-AC9B28FEDEE5}" type="presParOf" srcId="{A15EDE5E-6966-448E-B70A-D10F1A4A3136}" destId="{2D71B37D-4AEF-4A70-B483-82C2E0194F30}" srcOrd="0" destOrd="0" presId="urn:microsoft.com/office/officeart/2005/8/layout/cycle5"/>
    <dgm:cxn modelId="{8EFBAF76-7EBD-4AC4-B7A5-5DA87E33B93D}" type="presParOf" srcId="{A15EDE5E-6966-448E-B70A-D10F1A4A3136}" destId="{B97B3180-C708-4F0B-A14B-8068768BE491}" srcOrd="1" destOrd="0" presId="urn:microsoft.com/office/officeart/2005/8/layout/cycle5"/>
    <dgm:cxn modelId="{A96B752D-BFA7-4C8E-91BF-C31B4CA44784}" type="presParOf" srcId="{A15EDE5E-6966-448E-B70A-D10F1A4A3136}" destId="{018E2624-6547-43F0-80A8-8DACB22E9365}" srcOrd="2" destOrd="0" presId="urn:microsoft.com/office/officeart/2005/8/layout/cycle5"/>
    <dgm:cxn modelId="{9532AF31-8CBA-4776-8A31-D168412A75B1}" type="presParOf" srcId="{A15EDE5E-6966-448E-B70A-D10F1A4A3136}" destId="{BA231004-C9F6-4FC4-B2D3-54CA17252DAA}" srcOrd="3" destOrd="0" presId="urn:microsoft.com/office/officeart/2005/8/layout/cycle5"/>
    <dgm:cxn modelId="{2F9160E3-36BD-44BC-B46F-455C3897DB39}" type="presParOf" srcId="{A15EDE5E-6966-448E-B70A-D10F1A4A3136}" destId="{714B9383-E86E-485B-94EE-39CB6AB199D8}" srcOrd="4" destOrd="0" presId="urn:microsoft.com/office/officeart/2005/8/layout/cycle5"/>
    <dgm:cxn modelId="{C21CA86C-442A-4F8D-BAB2-A8C376329386}" type="presParOf" srcId="{A15EDE5E-6966-448E-B70A-D10F1A4A3136}" destId="{B3FAE249-CFD6-4A58-856E-3DDF32C22ED1}" srcOrd="5" destOrd="0" presId="urn:microsoft.com/office/officeart/2005/8/layout/cycle5"/>
    <dgm:cxn modelId="{2849BC66-1479-42C0-948E-9CAC1EA85376}" type="presParOf" srcId="{A15EDE5E-6966-448E-B70A-D10F1A4A3136}" destId="{56C803D2-CDA3-4248-90A4-A34C0CE77ABD}" srcOrd="6" destOrd="0" presId="urn:microsoft.com/office/officeart/2005/8/layout/cycle5"/>
    <dgm:cxn modelId="{A05FE9ED-F51A-4E7F-AD01-3EB2E45A9767}" type="presParOf" srcId="{A15EDE5E-6966-448E-B70A-D10F1A4A3136}" destId="{CAFF2E36-F027-4330-964C-D3C01C008D10}" srcOrd="7" destOrd="0" presId="urn:microsoft.com/office/officeart/2005/8/layout/cycle5"/>
    <dgm:cxn modelId="{4203FCB9-8772-45D7-80A6-905FC889F8D6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solidFill>
          <a:srgbClr val="F1EEC8"/>
        </a:solidFill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78BB2275-4B2E-4997-BDAD-2FBC84511075}" type="presOf" srcId="{B1D8CB75-5BB4-4C80-87A6-0201CA8B9740}" destId="{BA231004-C9F6-4FC4-B2D3-54CA17252DAA}" srcOrd="0" destOrd="0" presId="urn:microsoft.com/office/officeart/2005/8/layout/cycle5"/>
    <dgm:cxn modelId="{C4911966-C20D-4A02-8774-9687FAE4585D}" type="presOf" srcId="{FF1AB914-0852-471A-A91E-D264B93EFE50}" destId="{56C803D2-CDA3-4248-90A4-A34C0CE77ABD}" srcOrd="0" destOrd="0" presId="urn:microsoft.com/office/officeart/2005/8/layout/cycle5"/>
    <dgm:cxn modelId="{D74E69AA-D09E-4499-A31E-AE070DEC9DBB}" type="presOf" srcId="{6D2499A2-7BCF-4225-8DA4-99BF538A7AF3}" destId="{B3FAE249-CFD6-4A58-856E-3DDF32C22ED1}" srcOrd="0" destOrd="0" presId="urn:microsoft.com/office/officeart/2005/8/layout/cycle5"/>
    <dgm:cxn modelId="{412ECEA1-2B6D-4A2B-B7EE-A72570EE0A8C}" type="presOf" srcId="{1BD124EC-3E48-40D8-B4D9-5D66D4697D40}" destId="{FEA4C895-236D-4A29-9051-92E231458553}" srcOrd="0" destOrd="0" presId="urn:microsoft.com/office/officeart/2005/8/layout/cycle5"/>
    <dgm:cxn modelId="{3A4CAEBA-A185-4151-AD94-69329B2EEC09}" type="presOf" srcId="{C3F8EB2E-8254-44A8-B0DD-BF036CCC0F1A}" destId="{A15EDE5E-6966-448E-B70A-D10F1A4A3136}" srcOrd="0" destOrd="0" presId="urn:microsoft.com/office/officeart/2005/8/layout/cycle5"/>
    <dgm:cxn modelId="{6501AF11-E040-4B60-BB20-B900123936D3}" type="presOf" srcId="{4E99F1D3-27DC-45BE-8523-4D906BD2F992}" destId="{018E2624-6547-43F0-80A8-8DACB22E9365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D223712C-B54E-428B-8326-A8A386E5D303}" type="presOf" srcId="{F530044C-D977-4C19-9641-BDA6545F1867}" destId="{2D71B37D-4AEF-4A70-B483-82C2E0194F30}" srcOrd="0" destOrd="0" presId="urn:microsoft.com/office/officeart/2005/8/layout/cycle5"/>
    <dgm:cxn modelId="{A15FFCF0-56B1-4E17-94A9-839268C8CECA}" type="presParOf" srcId="{A15EDE5E-6966-448E-B70A-D10F1A4A3136}" destId="{2D71B37D-4AEF-4A70-B483-82C2E0194F30}" srcOrd="0" destOrd="0" presId="urn:microsoft.com/office/officeart/2005/8/layout/cycle5"/>
    <dgm:cxn modelId="{AC3C9B65-D810-459B-B3AF-E7AA9989738D}" type="presParOf" srcId="{A15EDE5E-6966-448E-B70A-D10F1A4A3136}" destId="{B97B3180-C708-4F0B-A14B-8068768BE491}" srcOrd="1" destOrd="0" presId="urn:microsoft.com/office/officeart/2005/8/layout/cycle5"/>
    <dgm:cxn modelId="{4B45B294-1697-45FB-A9AB-CDEF4BCEBB05}" type="presParOf" srcId="{A15EDE5E-6966-448E-B70A-D10F1A4A3136}" destId="{018E2624-6547-43F0-80A8-8DACB22E9365}" srcOrd="2" destOrd="0" presId="urn:microsoft.com/office/officeart/2005/8/layout/cycle5"/>
    <dgm:cxn modelId="{155588CB-C2EB-4BA4-A108-D5ED9163445F}" type="presParOf" srcId="{A15EDE5E-6966-448E-B70A-D10F1A4A3136}" destId="{BA231004-C9F6-4FC4-B2D3-54CA17252DAA}" srcOrd="3" destOrd="0" presId="urn:microsoft.com/office/officeart/2005/8/layout/cycle5"/>
    <dgm:cxn modelId="{712BDFA4-6F0C-46C0-B5E4-085D87712D23}" type="presParOf" srcId="{A15EDE5E-6966-448E-B70A-D10F1A4A3136}" destId="{714B9383-E86E-485B-94EE-39CB6AB199D8}" srcOrd="4" destOrd="0" presId="urn:microsoft.com/office/officeart/2005/8/layout/cycle5"/>
    <dgm:cxn modelId="{9EA15B65-1848-4A8A-AAC7-06F3A715A117}" type="presParOf" srcId="{A15EDE5E-6966-448E-B70A-D10F1A4A3136}" destId="{B3FAE249-CFD6-4A58-856E-3DDF32C22ED1}" srcOrd="5" destOrd="0" presId="urn:microsoft.com/office/officeart/2005/8/layout/cycle5"/>
    <dgm:cxn modelId="{5522E104-C7E1-4A29-BB8B-B94CACBA9462}" type="presParOf" srcId="{A15EDE5E-6966-448E-B70A-D10F1A4A3136}" destId="{56C803D2-CDA3-4248-90A4-A34C0CE77ABD}" srcOrd="6" destOrd="0" presId="urn:microsoft.com/office/officeart/2005/8/layout/cycle5"/>
    <dgm:cxn modelId="{4F017995-67CC-46F3-8A66-CB32FFE69FAC}" type="presParOf" srcId="{A15EDE5E-6966-448E-B70A-D10F1A4A3136}" destId="{CAFF2E36-F027-4330-964C-D3C01C008D10}" srcOrd="7" destOrd="0" presId="urn:microsoft.com/office/officeart/2005/8/layout/cycle5"/>
    <dgm:cxn modelId="{26ADED74-79EB-41FC-8A1A-1D67DFE4BB89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/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solidFill>
          <a:srgbClr val="F1EEC8"/>
        </a:solidFill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E68E8A2D-57E7-4AE6-B1BA-370A187EB5A2}" type="presOf" srcId="{4E99F1D3-27DC-45BE-8523-4D906BD2F992}" destId="{018E2624-6547-43F0-80A8-8DACB22E9365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54D84A65-6095-4C61-8FB1-0F7B07EC8013}" type="presOf" srcId="{1BD124EC-3E48-40D8-B4D9-5D66D4697D40}" destId="{FEA4C895-236D-4A29-9051-92E231458553}" srcOrd="0" destOrd="0" presId="urn:microsoft.com/office/officeart/2005/8/layout/cycle5"/>
    <dgm:cxn modelId="{8B466BF7-99B4-45BB-B99E-69B820077A43}" type="presOf" srcId="{B1D8CB75-5BB4-4C80-87A6-0201CA8B9740}" destId="{BA231004-C9F6-4FC4-B2D3-54CA17252DAA}" srcOrd="0" destOrd="0" presId="urn:microsoft.com/office/officeart/2005/8/layout/cycle5"/>
    <dgm:cxn modelId="{AE13CAEE-1078-451C-9DAE-62E96EB38A06}" type="presOf" srcId="{6D2499A2-7BCF-4225-8DA4-99BF538A7AF3}" destId="{B3FAE249-CFD6-4A58-856E-3DDF32C22ED1}" srcOrd="0" destOrd="0" presId="urn:microsoft.com/office/officeart/2005/8/layout/cycle5"/>
    <dgm:cxn modelId="{DD65C846-AB26-4393-A7CD-2226D50683C0}" type="presOf" srcId="{FF1AB914-0852-471A-A91E-D264B93EFE50}" destId="{56C803D2-CDA3-4248-90A4-A34C0CE77ABD}" srcOrd="0" destOrd="0" presId="urn:microsoft.com/office/officeart/2005/8/layout/cycle5"/>
    <dgm:cxn modelId="{C3C0F8F1-6208-4A40-AD95-5BB1946D303D}" type="presOf" srcId="{C3F8EB2E-8254-44A8-B0DD-BF036CCC0F1A}" destId="{A15EDE5E-6966-448E-B70A-D10F1A4A3136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D2A2D3C6-123C-4EC9-87D6-C8C82F2AE4A0}" type="presOf" srcId="{F530044C-D977-4C19-9641-BDA6545F1867}" destId="{2D71B37D-4AEF-4A70-B483-82C2E0194F30}" srcOrd="0" destOrd="0" presId="urn:microsoft.com/office/officeart/2005/8/layout/cycle5"/>
    <dgm:cxn modelId="{11491CC5-BA19-4B75-B62D-8095569B7639}" type="presParOf" srcId="{A15EDE5E-6966-448E-B70A-D10F1A4A3136}" destId="{2D71B37D-4AEF-4A70-B483-82C2E0194F30}" srcOrd="0" destOrd="0" presId="urn:microsoft.com/office/officeart/2005/8/layout/cycle5"/>
    <dgm:cxn modelId="{B1103E93-15CB-4152-8732-0F8A4E83E53A}" type="presParOf" srcId="{A15EDE5E-6966-448E-B70A-D10F1A4A3136}" destId="{B97B3180-C708-4F0B-A14B-8068768BE491}" srcOrd="1" destOrd="0" presId="urn:microsoft.com/office/officeart/2005/8/layout/cycle5"/>
    <dgm:cxn modelId="{1AFA5900-A0A5-439B-9BCE-58C287346DC8}" type="presParOf" srcId="{A15EDE5E-6966-448E-B70A-D10F1A4A3136}" destId="{018E2624-6547-43F0-80A8-8DACB22E9365}" srcOrd="2" destOrd="0" presId="urn:microsoft.com/office/officeart/2005/8/layout/cycle5"/>
    <dgm:cxn modelId="{D0B76F84-5311-4759-AA2C-5BF926DDDBC8}" type="presParOf" srcId="{A15EDE5E-6966-448E-B70A-D10F1A4A3136}" destId="{BA231004-C9F6-4FC4-B2D3-54CA17252DAA}" srcOrd="3" destOrd="0" presId="urn:microsoft.com/office/officeart/2005/8/layout/cycle5"/>
    <dgm:cxn modelId="{23AB3437-B45A-44C7-9AAD-6E9F83206A6D}" type="presParOf" srcId="{A15EDE5E-6966-448E-B70A-D10F1A4A3136}" destId="{714B9383-E86E-485B-94EE-39CB6AB199D8}" srcOrd="4" destOrd="0" presId="urn:microsoft.com/office/officeart/2005/8/layout/cycle5"/>
    <dgm:cxn modelId="{93C15205-B33F-4BD4-8C3C-31BE9E9F79C1}" type="presParOf" srcId="{A15EDE5E-6966-448E-B70A-D10F1A4A3136}" destId="{B3FAE249-CFD6-4A58-856E-3DDF32C22ED1}" srcOrd="5" destOrd="0" presId="urn:microsoft.com/office/officeart/2005/8/layout/cycle5"/>
    <dgm:cxn modelId="{9BD1FE0E-9757-4BF9-A238-88BDCDA3CC2D}" type="presParOf" srcId="{A15EDE5E-6966-448E-B70A-D10F1A4A3136}" destId="{56C803D2-CDA3-4248-90A4-A34C0CE77ABD}" srcOrd="6" destOrd="0" presId="urn:microsoft.com/office/officeart/2005/8/layout/cycle5"/>
    <dgm:cxn modelId="{A86F1B64-D862-4D41-8B21-D3F24593E5EF}" type="presParOf" srcId="{A15EDE5E-6966-448E-B70A-D10F1A4A3136}" destId="{CAFF2E36-F027-4330-964C-D3C01C008D10}" srcOrd="7" destOrd="0" presId="urn:microsoft.com/office/officeart/2005/8/layout/cycle5"/>
    <dgm:cxn modelId="{ECC52E38-7B0C-4274-ADDA-11D65F875279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F8EB2E-8254-44A8-B0DD-BF036CCC0F1A}" type="doc">
      <dgm:prSet loTypeId="urn:microsoft.com/office/officeart/2005/8/layout/cycle5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1D8CB75-5BB4-4C80-87A6-0201CA8B9740}">
      <dgm:prSet phldrT="[Text]"/>
      <dgm:spPr>
        <a:solidFill>
          <a:srgbClr val="F1EEC8"/>
        </a:solidFill>
      </dgm:spPr>
      <dgm:t>
        <a:bodyPr/>
        <a:lstStyle/>
        <a:p>
          <a:r>
            <a:rPr lang="en-US" b="0" dirty="0" smtClean="0"/>
            <a:t>Execution</a:t>
          </a:r>
          <a:endParaRPr lang="en-US" b="0" dirty="0"/>
        </a:p>
      </dgm:t>
    </dgm:pt>
    <dgm:pt modelId="{35527E23-05D5-481C-9572-26F19ED8C302}" type="parTrans" cxnId="{8A9ED570-B683-4C2B-ABA6-B38F2031005E}">
      <dgm:prSet/>
      <dgm:spPr/>
      <dgm:t>
        <a:bodyPr/>
        <a:lstStyle/>
        <a:p>
          <a:endParaRPr lang="en-US"/>
        </a:p>
      </dgm:t>
    </dgm:pt>
    <dgm:pt modelId="{6D2499A2-7BCF-4225-8DA4-99BF538A7AF3}" type="sibTrans" cxnId="{8A9ED570-B683-4C2B-ABA6-B38F2031005E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F1AB914-0852-471A-A91E-D264B93EFE50}">
      <dgm:prSet phldrT="[Text]"/>
      <dgm:spPr/>
      <dgm:t>
        <a:bodyPr/>
        <a:lstStyle/>
        <a:p>
          <a:r>
            <a:rPr lang="en-US" b="0" dirty="0" smtClean="0"/>
            <a:t>Analysis</a:t>
          </a:r>
          <a:endParaRPr lang="en-US" b="0" dirty="0"/>
        </a:p>
      </dgm:t>
    </dgm:pt>
    <dgm:pt modelId="{7CD1018E-0279-42BE-A8CA-5201593335E6}" type="parTrans" cxnId="{1881F17A-7AC6-452F-9CA9-38C264560E05}">
      <dgm:prSet/>
      <dgm:spPr/>
      <dgm:t>
        <a:bodyPr/>
        <a:lstStyle/>
        <a:p>
          <a:endParaRPr lang="en-US"/>
        </a:p>
      </dgm:t>
    </dgm:pt>
    <dgm:pt modelId="{1BD124EC-3E48-40D8-B4D9-5D66D4697D40}" type="sibTrans" cxnId="{1881F17A-7AC6-452F-9CA9-38C264560E0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 b="1"/>
        </a:p>
      </dgm:t>
    </dgm:pt>
    <dgm:pt modelId="{F530044C-D977-4C19-9641-BDA6545F1867}">
      <dgm:prSet phldrT="[Text]" custT="1"/>
      <dgm:spPr>
        <a:noFill/>
      </dgm:spPr>
      <dgm:t>
        <a:bodyPr lIns="0" rIns="0"/>
        <a:lstStyle/>
        <a:p>
          <a:r>
            <a:rPr lang="en-US" sz="1600" b="0" dirty="0" smtClean="0"/>
            <a:t>Composition</a:t>
          </a:r>
          <a:endParaRPr lang="en-US" sz="1600" b="0" dirty="0"/>
        </a:p>
      </dgm:t>
    </dgm:pt>
    <dgm:pt modelId="{654BBD68-4DAD-4B51-AF73-1827FDC993B5}" type="parTrans" cxnId="{212D38B6-B014-4CA0-95CB-EF4DF959C4AB}">
      <dgm:prSet/>
      <dgm:spPr/>
      <dgm:t>
        <a:bodyPr/>
        <a:lstStyle/>
        <a:p>
          <a:endParaRPr lang="en-US"/>
        </a:p>
      </dgm:t>
    </dgm:pt>
    <dgm:pt modelId="{4E99F1D3-27DC-45BE-8523-4D906BD2F992}" type="sibTrans" cxnId="{212D38B6-B014-4CA0-95CB-EF4DF959C4A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15EDE5E-6966-448E-B70A-D10F1A4A3136}" type="pres">
      <dgm:prSet presAssocID="{C3F8EB2E-8254-44A8-B0DD-BF036CCC0F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71B37D-4AEF-4A70-B483-82C2E0194F30}" type="pres">
      <dgm:prSet presAssocID="{F530044C-D977-4C19-9641-BDA6545F1867}" presName="node" presStyleLbl="node1" presStyleIdx="0" presStyleCnt="3" custScaleX="102901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B3180-C708-4F0B-A14B-8068768BE491}" type="pres">
      <dgm:prSet presAssocID="{F530044C-D977-4C19-9641-BDA6545F1867}" presName="spNode" presStyleCnt="0"/>
      <dgm:spPr/>
    </dgm:pt>
    <dgm:pt modelId="{018E2624-6547-43F0-80A8-8DACB22E9365}" type="pres">
      <dgm:prSet presAssocID="{4E99F1D3-27DC-45BE-8523-4D906BD2F992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A231004-C9F6-4FC4-B2D3-54CA17252DAA}" type="pres">
      <dgm:prSet presAssocID="{B1D8CB75-5BB4-4C80-87A6-0201CA8B9740}" presName="node" presStyleLbl="node1" presStyleIdx="1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B9383-E86E-485B-94EE-39CB6AB199D8}" type="pres">
      <dgm:prSet presAssocID="{B1D8CB75-5BB4-4C80-87A6-0201CA8B9740}" presName="spNode" presStyleCnt="0"/>
      <dgm:spPr/>
    </dgm:pt>
    <dgm:pt modelId="{B3FAE249-CFD6-4A58-856E-3DDF32C22ED1}" type="pres">
      <dgm:prSet presAssocID="{6D2499A2-7BCF-4225-8DA4-99BF538A7A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56C803D2-CDA3-4248-90A4-A34C0CE77ABD}" type="pres">
      <dgm:prSet presAssocID="{FF1AB914-0852-471A-A91E-D264B93EFE50}" presName="node" presStyleLbl="node1" presStyleIdx="2" presStyleCnt="3" custScaleY="57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F2E36-F027-4330-964C-D3C01C008D10}" type="pres">
      <dgm:prSet presAssocID="{FF1AB914-0852-471A-A91E-D264B93EFE50}" presName="spNode" presStyleCnt="0"/>
      <dgm:spPr/>
    </dgm:pt>
    <dgm:pt modelId="{FEA4C895-236D-4A29-9051-92E231458553}" type="pres">
      <dgm:prSet presAssocID="{1BD124EC-3E48-40D8-B4D9-5D66D4697D4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E8F36F8C-5593-41F6-9FD2-A8954DEA361A}" type="presOf" srcId="{FF1AB914-0852-471A-A91E-D264B93EFE50}" destId="{56C803D2-CDA3-4248-90A4-A34C0CE77ABD}" srcOrd="0" destOrd="0" presId="urn:microsoft.com/office/officeart/2005/8/layout/cycle5"/>
    <dgm:cxn modelId="{212D38B6-B014-4CA0-95CB-EF4DF959C4AB}" srcId="{C3F8EB2E-8254-44A8-B0DD-BF036CCC0F1A}" destId="{F530044C-D977-4C19-9641-BDA6545F1867}" srcOrd="0" destOrd="0" parTransId="{654BBD68-4DAD-4B51-AF73-1827FDC993B5}" sibTransId="{4E99F1D3-27DC-45BE-8523-4D906BD2F992}"/>
    <dgm:cxn modelId="{D4B025FA-672E-46E0-B247-9C313C0AE328}" type="presOf" srcId="{6D2499A2-7BCF-4225-8DA4-99BF538A7AF3}" destId="{B3FAE249-CFD6-4A58-856E-3DDF32C22ED1}" srcOrd="0" destOrd="0" presId="urn:microsoft.com/office/officeart/2005/8/layout/cycle5"/>
    <dgm:cxn modelId="{AD1D1A9C-1AA5-4414-8202-5980B68B3CA6}" type="presOf" srcId="{C3F8EB2E-8254-44A8-B0DD-BF036CCC0F1A}" destId="{A15EDE5E-6966-448E-B70A-D10F1A4A3136}" srcOrd="0" destOrd="0" presId="urn:microsoft.com/office/officeart/2005/8/layout/cycle5"/>
    <dgm:cxn modelId="{B24E2B30-A60F-4182-9A4A-3ECC54B406DA}" type="presOf" srcId="{1BD124EC-3E48-40D8-B4D9-5D66D4697D40}" destId="{FEA4C895-236D-4A29-9051-92E231458553}" srcOrd="0" destOrd="0" presId="urn:microsoft.com/office/officeart/2005/8/layout/cycle5"/>
    <dgm:cxn modelId="{7CE81E76-F372-417A-858C-7C4ABA236C46}" type="presOf" srcId="{B1D8CB75-5BB4-4C80-87A6-0201CA8B9740}" destId="{BA231004-C9F6-4FC4-B2D3-54CA17252DAA}" srcOrd="0" destOrd="0" presId="urn:microsoft.com/office/officeart/2005/8/layout/cycle5"/>
    <dgm:cxn modelId="{1881F17A-7AC6-452F-9CA9-38C264560E05}" srcId="{C3F8EB2E-8254-44A8-B0DD-BF036CCC0F1A}" destId="{FF1AB914-0852-471A-A91E-D264B93EFE50}" srcOrd="2" destOrd="0" parTransId="{7CD1018E-0279-42BE-A8CA-5201593335E6}" sibTransId="{1BD124EC-3E48-40D8-B4D9-5D66D4697D40}"/>
    <dgm:cxn modelId="{8A9ED570-B683-4C2B-ABA6-B38F2031005E}" srcId="{C3F8EB2E-8254-44A8-B0DD-BF036CCC0F1A}" destId="{B1D8CB75-5BB4-4C80-87A6-0201CA8B9740}" srcOrd="1" destOrd="0" parTransId="{35527E23-05D5-481C-9572-26F19ED8C302}" sibTransId="{6D2499A2-7BCF-4225-8DA4-99BF538A7AF3}"/>
    <dgm:cxn modelId="{DF87D373-F621-4990-919A-97AF3286913A}" type="presOf" srcId="{4E99F1D3-27DC-45BE-8523-4D906BD2F992}" destId="{018E2624-6547-43F0-80A8-8DACB22E9365}" srcOrd="0" destOrd="0" presId="urn:microsoft.com/office/officeart/2005/8/layout/cycle5"/>
    <dgm:cxn modelId="{ACB7D72F-F619-484D-B14A-8B8E149BE1E8}" type="presOf" srcId="{F530044C-D977-4C19-9641-BDA6545F1867}" destId="{2D71B37D-4AEF-4A70-B483-82C2E0194F30}" srcOrd="0" destOrd="0" presId="urn:microsoft.com/office/officeart/2005/8/layout/cycle5"/>
    <dgm:cxn modelId="{80E1CEFB-983B-4C84-B591-C079CFF6D929}" type="presParOf" srcId="{A15EDE5E-6966-448E-B70A-D10F1A4A3136}" destId="{2D71B37D-4AEF-4A70-B483-82C2E0194F30}" srcOrd="0" destOrd="0" presId="urn:microsoft.com/office/officeart/2005/8/layout/cycle5"/>
    <dgm:cxn modelId="{4960869F-BBB8-4294-B1A3-34CFD95E288D}" type="presParOf" srcId="{A15EDE5E-6966-448E-B70A-D10F1A4A3136}" destId="{B97B3180-C708-4F0B-A14B-8068768BE491}" srcOrd="1" destOrd="0" presId="urn:microsoft.com/office/officeart/2005/8/layout/cycle5"/>
    <dgm:cxn modelId="{D64CA8B0-36BF-45AA-BEDA-071B4E014EE8}" type="presParOf" srcId="{A15EDE5E-6966-448E-B70A-D10F1A4A3136}" destId="{018E2624-6547-43F0-80A8-8DACB22E9365}" srcOrd="2" destOrd="0" presId="urn:microsoft.com/office/officeart/2005/8/layout/cycle5"/>
    <dgm:cxn modelId="{78D90A2E-E6E7-4E4E-8347-21DF3B2DA152}" type="presParOf" srcId="{A15EDE5E-6966-448E-B70A-D10F1A4A3136}" destId="{BA231004-C9F6-4FC4-B2D3-54CA17252DAA}" srcOrd="3" destOrd="0" presId="urn:microsoft.com/office/officeart/2005/8/layout/cycle5"/>
    <dgm:cxn modelId="{1849D16A-2464-4D3E-A1C4-E9C2EE4FB799}" type="presParOf" srcId="{A15EDE5E-6966-448E-B70A-D10F1A4A3136}" destId="{714B9383-E86E-485B-94EE-39CB6AB199D8}" srcOrd="4" destOrd="0" presId="urn:microsoft.com/office/officeart/2005/8/layout/cycle5"/>
    <dgm:cxn modelId="{241A3B94-9264-4A5A-80DA-E4AA72C386B4}" type="presParOf" srcId="{A15EDE5E-6966-448E-B70A-D10F1A4A3136}" destId="{B3FAE249-CFD6-4A58-856E-3DDF32C22ED1}" srcOrd="5" destOrd="0" presId="urn:microsoft.com/office/officeart/2005/8/layout/cycle5"/>
    <dgm:cxn modelId="{79696AC8-5A94-46E1-99FB-0659ECD23670}" type="presParOf" srcId="{A15EDE5E-6966-448E-B70A-D10F1A4A3136}" destId="{56C803D2-CDA3-4248-90A4-A34C0CE77ABD}" srcOrd="6" destOrd="0" presId="urn:microsoft.com/office/officeart/2005/8/layout/cycle5"/>
    <dgm:cxn modelId="{F1B657FD-CB97-4FBC-AFD1-D164BF791F48}" type="presParOf" srcId="{A15EDE5E-6966-448E-B70A-D10F1A4A3136}" destId="{CAFF2E36-F027-4330-964C-D3C01C008D10}" srcOrd="7" destOrd="0" presId="urn:microsoft.com/office/officeart/2005/8/layout/cycle5"/>
    <dgm:cxn modelId="{CB249828-AA9B-4207-9CBF-EA053D403899}" type="presParOf" srcId="{A15EDE5E-6966-448E-B70A-D10F1A4A3136}" destId="{FEA4C895-236D-4A29-9051-92E231458553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1746280" y="152087"/>
          <a:ext cx="2231994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Composition</a:t>
          </a:r>
          <a:endParaRPr lang="en-US" sz="3200" b="1" kern="1200" dirty="0"/>
        </a:p>
      </dsp:txBody>
      <dsp:txXfrm>
        <a:off x="1785643" y="191450"/>
        <a:ext cx="2153268" cy="727635"/>
      </dsp:txXfrm>
    </dsp:sp>
    <dsp:sp modelId="{018E2624-6547-43F0-80A8-8DACB22E9365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11109" y="661267"/>
              </a:moveTo>
              <a:arcTo wR="1879757" hR="1879757" stAng="19175563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3405660" y="2971723"/>
          <a:ext cx="2169070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Execution</a:t>
          </a:r>
          <a:endParaRPr lang="en-US" sz="3300" b="1" kern="1200" dirty="0"/>
        </a:p>
      </dsp:txBody>
      <dsp:txXfrm>
        <a:off x="3445023" y="3011086"/>
        <a:ext cx="2090344" cy="727635"/>
      </dsp:txXfrm>
    </dsp:sp>
    <dsp:sp modelId="{B3FAE249-CFD6-4A58-856E-3DDF32C22ED1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2772780" y="3533842"/>
              </a:moveTo>
              <a:arcTo wR="1879757" hR="1879757" stAng="3698151" swAng="340369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149825" y="2971723"/>
          <a:ext cx="2169070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Analysis</a:t>
          </a:r>
          <a:endParaRPr lang="en-US" sz="3300" b="1" kern="1200" dirty="0"/>
        </a:p>
      </dsp:txBody>
      <dsp:txXfrm>
        <a:off x="189188" y="3011086"/>
        <a:ext cx="2090344" cy="727635"/>
      </dsp:txXfrm>
    </dsp:sp>
    <dsp:sp modelId="{FEA4C895-236D-4A29-9051-92E231458553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40" y="1991774"/>
              </a:moveTo>
              <a:arcTo wR="1879757" hR="1879757" stAng="10595020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1746280" y="152087"/>
          <a:ext cx="2231994" cy="806361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Composition</a:t>
          </a:r>
          <a:endParaRPr lang="en-US" sz="3200" b="1" kern="1200" dirty="0"/>
        </a:p>
      </dsp:txBody>
      <dsp:txXfrm>
        <a:off x="1785643" y="191450"/>
        <a:ext cx="2153268" cy="727635"/>
      </dsp:txXfrm>
    </dsp:sp>
    <dsp:sp modelId="{018E2624-6547-43F0-80A8-8DACB22E9365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11109" y="661267"/>
              </a:moveTo>
              <a:arcTo wR="1879757" hR="1879757" stAng="19175563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3405660" y="2971723"/>
          <a:ext cx="2169070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Execution</a:t>
          </a:r>
          <a:endParaRPr lang="en-US" sz="3300" b="1" kern="1200" dirty="0"/>
        </a:p>
      </dsp:txBody>
      <dsp:txXfrm>
        <a:off x="3445023" y="3011086"/>
        <a:ext cx="2090344" cy="727635"/>
      </dsp:txXfrm>
    </dsp:sp>
    <dsp:sp modelId="{B3FAE249-CFD6-4A58-856E-3DDF32C22ED1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2772780" y="3533842"/>
              </a:moveTo>
              <a:arcTo wR="1879757" hR="1879757" stAng="3698151" swAng="340369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149825" y="2971723"/>
          <a:ext cx="2169070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Analysis</a:t>
          </a:r>
          <a:endParaRPr lang="en-US" sz="3300" b="1" kern="1200" dirty="0"/>
        </a:p>
      </dsp:txBody>
      <dsp:txXfrm>
        <a:off x="189188" y="3011086"/>
        <a:ext cx="2090344" cy="727635"/>
      </dsp:txXfrm>
    </dsp:sp>
    <dsp:sp modelId="{FEA4C895-236D-4A29-9051-92E231458553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40" y="1991774"/>
              </a:moveTo>
              <a:arcTo wR="1879757" hR="1879757" stAng="10595020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1746280" y="152087"/>
          <a:ext cx="2231994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Composition</a:t>
          </a:r>
          <a:endParaRPr lang="en-US" sz="3200" b="1" kern="1200" dirty="0"/>
        </a:p>
      </dsp:txBody>
      <dsp:txXfrm>
        <a:off x="1785643" y="191450"/>
        <a:ext cx="2153268" cy="727635"/>
      </dsp:txXfrm>
    </dsp:sp>
    <dsp:sp modelId="{018E2624-6547-43F0-80A8-8DACB22E9365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11109" y="661267"/>
              </a:moveTo>
              <a:arcTo wR="1879757" hR="1879757" stAng="19175563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3405660" y="2971723"/>
          <a:ext cx="2169070" cy="806361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Execution</a:t>
          </a:r>
          <a:endParaRPr lang="en-US" sz="3300" b="1" kern="1200" dirty="0"/>
        </a:p>
      </dsp:txBody>
      <dsp:txXfrm>
        <a:off x="3445023" y="3011086"/>
        <a:ext cx="2090344" cy="727635"/>
      </dsp:txXfrm>
    </dsp:sp>
    <dsp:sp modelId="{B3FAE249-CFD6-4A58-856E-3DDF32C22ED1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2772780" y="3533842"/>
              </a:moveTo>
              <a:arcTo wR="1879757" hR="1879757" stAng="3698151" swAng="340369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149825" y="2971723"/>
          <a:ext cx="2169070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Analysis</a:t>
          </a:r>
          <a:endParaRPr lang="en-US" sz="3300" b="1" kern="1200" dirty="0"/>
        </a:p>
      </dsp:txBody>
      <dsp:txXfrm>
        <a:off x="189188" y="3011086"/>
        <a:ext cx="2090344" cy="727635"/>
      </dsp:txXfrm>
    </dsp:sp>
    <dsp:sp modelId="{FEA4C895-236D-4A29-9051-92E231458553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40" y="1991774"/>
              </a:moveTo>
              <a:arcTo wR="1879757" hR="1879757" stAng="10595020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1746280" y="152087"/>
          <a:ext cx="2231994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Composition</a:t>
          </a:r>
          <a:endParaRPr lang="en-US" sz="3200" b="1" kern="1200" dirty="0"/>
        </a:p>
      </dsp:txBody>
      <dsp:txXfrm>
        <a:off x="1785643" y="191450"/>
        <a:ext cx="2153268" cy="727635"/>
      </dsp:txXfrm>
    </dsp:sp>
    <dsp:sp modelId="{018E2624-6547-43F0-80A8-8DACB22E9365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11109" y="661267"/>
              </a:moveTo>
              <a:arcTo wR="1879757" hR="1879757" stAng="19175563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3405660" y="2971723"/>
          <a:ext cx="2169070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Execution</a:t>
          </a:r>
          <a:endParaRPr lang="en-US" sz="3300" b="1" kern="1200" dirty="0"/>
        </a:p>
      </dsp:txBody>
      <dsp:txXfrm>
        <a:off x="3445023" y="3011086"/>
        <a:ext cx="2090344" cy="727635"/>
      </dsp:txXfrm>
    </dsp:sp>
    <dsp:sp modelId="{B3FAE249-CFD6-4A58-856E-3DDF32C22ED1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2772780" y="3533842"/>
              </a:moveTo>
              <a:arcTo wR="1879757" hR="1879757" stAng="3698151" swAng="340369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149825" y="2971723"/>
          <a:ext cx="2169070" cy="806361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Analysis</a:t>
          </a:r>
          <a:endParaRPr lang="en-US" sz="3300" b="1" kern="1200" dirty="0"/>
        </a:p>
      </dsp:txBody>
      <dsp:txXfrm>
        <a:off x="189188" y="3011086"/>
        <a:ext cx="2090344" cy="727635"/>
      </dsp:txXfrm>
    </dsp:sp>
    <dsp:sp modelId="{FEA4C895-236D-4A29-9051-92E231458553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40" y="1991774"/>
              </a:moveTo>
              <a:arcTo wR="1879757" hR="1879757" stAng="10595020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1746280" y="152087"/>
          <a:ext cx="2231994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Composition</a:t>
          </a:r>
          <a:endParaRPr lang="en-US" sz="3200" b="1" kern="1200" dirty="0"/>
        </a:p>
      </dsp:txBody>
      <dsp:txXfrm>
        <a:off x="1785643" y="191450"/>
        <a:ext cx="2153268" cy="727635"/>
      </dsp:txXfrm>
    </dsp:sp>
    <dsp:sp modelId="{018E2624-6547-43F0-80A8-8DACB22E9365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11109" y="661267"/>
              </a:moveTo>
              <a:arcTo wR="1879757" hR="1879757" stAng="19175563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3405660" y="2971723"/>
          <a:ext cx="2169070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Execution</a:t>
          </a:r>
          <a:endParaRPr lang="en-US" sz="3300" b="1" kern="1200" dirty="0"/>
        </a:p>
      </dsp:txBody>
      <dsp:txXfrm>
        <a:off x="3445023" y="3011086"/>
        <a:ext cx="2090344" cy="727635"/>
      </dsp:txXfrm>
    </dsp:sp>
    <dsp:sp modelId="{B3FAE249-CFD6-4A58-856E-3DDF32C22ED1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2772780" y="3533842"/>
              </a:moveTo>
              <a:arcTo wR="1879757" hR="1879757" stAng="3698151" swAng="340369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149825" y="2971723"/>
          <a:ext cx="2169070" cy="806361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Analysis</a:t>
          </a:r>
          <a:endParaRPr lang="en-US" sz="3300" b="1" kern="1200" dirty="0"/>
        </a:p>
      </dsp:txBody>
      <dsp:txXfrm>
        <a:off x="189188" y="3011086"/>
        <a:ext cx="2090344" cy="727635"/>
      </dsp:txXfrm>
    </dsp:sp>
    <dsp:sp modelId="{FEA4C895-236D-4A29-9051-92E231458553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40" y="1991774"/>
              </a:moveTo>
              <a:arcTo wR="1879757" hR="1879757" stAng="10595020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1746280" y="152087"/>
          <a:ext cx="2231994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Composition</a:t>
          </a:r>
          <a:endParaRPr lang="en-US" sz="3200" b="1" kern="1200" dirty="0"/>
        </a:p>
      </dsp:txBody>
      <dsp:txXfrm>
        <a:off x="1785643" y="191450"/>
        <a:ext cx="2153268" cy="727635"/>
      </dsp:txXfrm>
    </dsp:sp>
    <dsp:sp modelId="{018E2624-6547-43F0-80A8-8DACB22E9365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11109" y="661267"/>
              </a:moveTo>
              <a:arcTo wR="1879757" hR="1879757" stAng="19175563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3405660" y="2971723"/>
          <a:ext cx="2169070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Execution</a:t>
          </a:r>
          <a:endParaRPr lang="en-US" sz="3300" b="1" kern="1200" dirty="0"/>
        </a:p>
      </dsp:txBody>
      <dsp:txXfrm>
        <a:off x="3445023" y="3011086"/>
        <a:ext cx="2090344" cy="727635"/>
      </dsp:txXfrm>
    </dsp:sp>
    <dsp:sp modelId="{B3FAE249-CFD6-4A58-856E-3DDF32C22ED1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2772780" y="3533842"/>
              </a:moveTo>
              <a:arcTo wR="1879757" hR="1879757" stAng="3698151" swAng="340369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149825" y="2971723"/>
          <a:ext cx="2169070" cy="8063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Analysis</a:t>
          </a:r>
          <a:endParaRPr lang="en-US" sz="3300" b="1" kern="1200" dirty="0"/>
        </a:p>
      </dsp:txBody>
      <dsp:txXfrm>
        <a:off x="189188" y="3011086"/>
        <a:ext cx="2090344" cy="727635"/>
      </dsp:txXfrm>
    </dsp:sp>
    <dsp:sp modelId="{FEA4C895-236D-4A29-9051-92E231458553}">
      <dsp:nvSpPr>
        <dsp:cNvPr id="0" name=""/>
        <dsp:cNvSpPr/>
      </dsp:nvSpPr>
      <dsp:spPr>
        <a:xfrm>
          <a:off x="982520" y="555268"/>
          <a:ext cx="3759514" cy="3759514"/>
        </a:xfrm>
        <a:custGeom>
          <a:avLst/>
          <a:gdLst/>
          <a:ahLst/>
          <a:cxnLst/>
          <a:rect l="0" t="0" r="0" b="0"/>
          <a:pathLst>
            <a:path>
              <a:moveTo>
                <a:pt x="3340" y="1991774"/>
              </a:moveTo>
              <a:arcTo wR="1879757" hR="1879757" stAng="10595020" swAng="2629417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1B37D-4AEF-4A70-B483-82C2E0194F30}">
      <dsp:nvSpPr>
        <dsp:cNvPr id="0" name=""/>
        <dsp:cNvSpPr/>
      </dsp:nvSpPr>
      <dsp:spPr>
        <a:xfrm>
          <a:off x="839364" y="75560"/>
          <a:ext cx="1102603" cy="398342"/>
        </a:xfrm>
        <a:prstGeom prst="roundRect">
          <a:avLst/>
        </a:pr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Composition</a:t>
          </a:r>
          <a:endParaRPr lang="en-US" sz="1600" b="0" kern="1200" dirty="0"/>
        </a:p>
      </dsp:txBody>
      <dsp:txXfrm>
        <a:off x="858809" y="95005"/>
        <a:ext cx="1063713" cy="359452"/>
      </dsp:txXfrm>
    </dsp:sp>
    <dsp:sp modelId="{018E2624-6547-43F0-80A8-8DACB22E9365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34694" y="326730"/>
              </a:moveTo>
              <a:arcTo wR="927882" hR="927882" stAng="19177104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31004-C9F6-4FC4-B2D3-54CA17252DAA}">
      <dsp:nvSpPr>
        <dsp:cNvPr id="0" name=""/>
        <dsp:cNvSpPr/>
      </dsp:nvSpPr>
      <dsp:spPr>
        <a:xfrm>
          <a:off x="1658476" y="1467384"/>
          <a:ext cx="1071519" cy="398342"/>
        </a:xfrm>
        <a:prstGeom prst="roundRect">
          <a:avLst/>
        </a:prstGeom>
        <a:solidFill>
          <a:srgbClr val="F1EEC8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Execution</a:t>
          </a:r>
          <a:endParaRPr lang="en-US" sz="1600" b="0" kern="1200" dirty="0"/>
        </a:p>
      </dsp:txBody>
      <dsp:txXfrm>
        <a:off x="1677921" y="1486829"/>
        <a:ext cx="1032629" cy="359452"/>
      </dsp:txXfrm>
    </dsp:sp>
    <dsp:sp modelId="{B3FAE249-CFD6-4A58-856E-3DDF32C22ED1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368557" y="1744443"/>
              </a:moveTo>
              <a:arcTo wR="927882" hR="927882" stAng="3698732" swAng="3402536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803D2-CDA3-4248-90A4-A34C0CE77ABD}">
      <dsp:nvSpPr>
        <dsp:cNvPr id="0" name=""/>
        <dsp:cNvSpPr/>
      </dsp:nvSpPr>
      <dsp:spPr>
        <a:xfrm>
          <a:off x="51336" y="1467384"/>
          <a:ext cx="1071519" cy="3983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Analysis</a:t>
          </a:r>
          <a:endParaRPr lang="en-US" sz="1600" b="0" kern="1200" dirty="0"/>
        </a:p>
      </dsp:txBody>
      <dsp:txXfrm>
        <a:off x="70781" y="1486829"/>
        <a:ext cx="1032629" cy="359452"/>
      </dsp:txXfrm>
    </dsp:sp>
    <dsp:sp modelId="{FEA4C895-236D-4A29-9051-92E231458553}">
      <dsp:nvSpPr>
        <dsp:cNvPr id="0" name=""/>
        <dsp:cNvSpPr/>
      </dsp:nvSpPr>
      <dsp:spPr>
        <a:xfrm>
          <a:off x="462783" y="274731"/>
          <a:ext cx="1855765" cy="1855765"/>
        </a:xfrm>
        <a:custGeom>
          <a:avLst/>
          <a:gdLst/>
          <a:ahLst/>
          <a:cxnLst/>
          <a:rect l="0" t="0" r="0" b="0"/>
          <a:pathLst>
            <a:path>
              <a:moveTo>
                <a:pt x="1646" y="983128"/>
              </a:moveTo>
              <a:arcTo wR="927882" hR="927882" stAng="10595196" swAng="2627701"/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07/06/2016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723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71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</a:t>
            </a:r>
            <a:r>
              <a:rPr lang="pt-BR" baseline="0" dirty="0" smtClean="0"/>
              <a:t> the last decade, many approaches have been proposed to capture provenance from scripts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406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Some of them</a:t>
            </a:r>
            <a:r>
              <a:rPr lang="pt-BR" baseline="0" dirty="0" smtClean="0"/>
              <a:t> require users to change their scripts. Since they require an extra effort to specify what should be collect, they are not the focus of this work.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332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Others are completely transparent, and the users just need to execute</a:t>
            </a:r>
            <a:r>
              <a:rPr lang="pt-BR" baseline="0" dirty="0" smtClean="0"/>
              <a:t> the scripts with the tool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972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Among these</a:t>
            </a:r>
            <a:r>
              <a:rPr lang="pt-BR" baseline="0" dirty="0" smtClean="0"/>
              <a:t> transparent tools, the only one which can handle evolution of experiments is Sumatra, since it uses a version control system to collect script data before and after the execution.</a:t>
            </a:r>
          </a:p>
          <a:p>
            <a:endParaRPr lang="pt-BR" baseline="0" dirty="0" smtClean="0"/>
          </a:p>
          <a:p>
            <a:r>
              <a:rPr lang="pt-BR" baseline="0" dirty="0" smtClean="0"/>
              <a:t>However, Sumatra only captures provenance at coarse-grained granularity. So Sumatra is unable to collect intermediate file accesses and to answer questions about what happened during the execution.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675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Ideally,</a:t>
            </a:r>
            <a:r>
              <a:rPr lang="pt-BR" baseline="0" dirty="0" smtClean="0"/>
              <a:t> we should be able to track fine-grained provenance evolution, but none of these approaches are able to do so.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823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300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Thus, we propose</a:t>
            </a:r>
            <a:r>
              <a:rPr lang="pt-BR" baseline="0" dirty="0" smtClean="0"/>
              <a:t> a provenance-capturing tool that is aware of evolution, supporting vizualization and navigation of the history, and comparison of trial provenance.</a:t>
            </a:r>
          </a:p>
          <a:p>
            <a:endParaRPr lang="pt-BR" baseline="0" dirty="0" smtClean="0"/>
          </a:p>
          <a:p>
            <a:r>
              <a:rPr lang="pt-BR" baseline="0" dirty="0" smtClean="0"/>
              <a:t>For our approach, we propose a version model broad enough to support fine-grained collection with intermediate files and execution traces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559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We implemented our approach as proof of concept on top of noWorkflow, which captures provenance from Python scripts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37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Now, I will present</a:t>
            </a:r>
            <a:r>
              <a:rPr lang="pt-BR" baseline="0" dirty="0" smtClean="0"/>
              <a:t> a guiding example with some situations that occur during the evolution of experiment and how our approach is able to help with them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413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</a:t>
            </a:r>
            <a:r>
              <a:rPr lang="pt-BR" baseline="0" dirty="0" smtClean="0"/>
              <a:t> this example, we will follow the life cycle of experiments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4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929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Let’s say</a:t>
            </a:r>
            <a:r>
              <a:rPr lang="pt-BR" baseline="0" dirty="0" smtClean="0"/>
              <a:t> the scientist receives a request from her collaborator asking to check if the precipitation of Rio de Janeiro remains constant across years.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8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So, in the composition phase</a:t>
            </a:r>
            <a:r>
              <a:rPr lang="pt-BR" baseline="0" dirty="0" smtClean="0"/>
              <a:t> of the</a:t>
            </a:r>
            <a:r>
              <a:rPr lang="pt-BR" dirty="0" smtClean="0"/>
              <a:t> first iteration of the</a:t>
            </a:r>
            <a:r>
              <a:rPr lang="pt-BR" baseline="0" dirty="0" smtClean="0"/>
              <a:t> life cycle, she formulates the hypothesis “The precipitation for each month remains constant accross years”</a:t>
            </a:r>
          </a:p>
          <a:p>
            <a:endParaRPr lang="pt-BR" baseline="0" dirty="0" smtClean="0"/>
          </a:p>
          <a:p>
            <a:r>
              <a:rPr lang="pt-BR" baseline="0" dirty="0" smtClean="0"/>
              <a:t>To verify this hypothesis, she collects data from 2013 and 2014; uses the precipitation.py module; and codes the experiment.py script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235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This</a:t>
            </a:r>
            <a:r>
              <a:rPr lang="pt-BR" baseline="0" dirty="0" smtClean="0"/>
              <a:t> script reads the input data from p13.dat and p14.dat on line 7</a:t>
            </a:r>
          </a:p>
          <a:p>
            <a:endParaRPr lang="pt-BR" baseline="0" dirty="0" smtClean="0"/>
          </a:p>
          <a:p>
            <a:r>
              <a:rPr lang="pt-BR" baseline="0" dirty="0" smtClean="0"/>
              <a:t>Then, it sums the precipation by month on lines 9 and 10</a:t>
            </a:r>
          </a:p>
          <a:p>
            <a:endParaRPr lang="pt-BR" baseline="0" dirty="0" smtClean="0"/>
          </a:p>
          <a:p>
            <a:r>
              <a:rPr lang="pt-BR" baseline="0" dirty="0" smtClean="0"/>
              <a:t>Finally, on line 12, it generates a bargraph on file out.png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870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During the execution phase,</a:t>
            </a:r>
            <a:r>
              <a:rPr lang="pt-BR" baseline="0" dirty="0" smtClean="0"/>
              <a:t> the scientist execute the script and collect the output for the analysis</a:t>
            </a:r>
          </a:p>
          <a:p>
            <a:endParaRPr lang="pt-BR" baseline="0" dirty="0" smtClean="0"/>
          </a:p>
          <a:p>
            <a:r>
              <a:rPr lang="pt-BR" baseline="0" dirty="0" smtClean="0"/>
              <a:t>Each execution of the script is called a trial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254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However,</a:t>
            </a:r>
            <a:r>
              <a:rPr lang="pt-BR" baseline="0" dirty="0" smtClean="0"/>
              <a:t> just executing the script and collecting the output is not enough.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295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The scientist could collect</a:t>
            </a:r>
            <a:r>
              <a:rPr lang="pt-BR" baseline="0" dirty="0" smtClean="0"/>
              <a:t> the experiment provenance as well.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At this moment, we start tracking the experiment history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092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To track</a:t>
            </a:r>
            <a:r>
              <a:rPr lang="pt-BR" baseline="0" dirty="0" smtClean="0"/>
              <a:t> the history, we defined a version model with a product space and a version space</a:t>
            </a:r>
          </a:p>
          <a:p>
            <a:endParaRPr lang="pt-BR" baseline="0" dirty="0" smtClean="0"/>
          </a:p>
          <a:p>
            <a:r>
              <a:rPr lang="pt-BR" baseline="0" dirty="0" smtClean="0"/>
              <a:t>The product space represents the experiment itself with the scripts, data and provenance</a:t>
            </a:r>
          </a:p>
          <a:p>
            <a:r>
              <a:rPr lang="pt-BR" baseline="0" dirty="0" smtClean="0"/>
              <a:t>The version space represents versions of the experiment.</a:t>
            </a:r>
          </a:p>
          <a:p>
            <a:r>
              <a:rPr lang="pt-BR" baseline="0" dirty="0" smtClean="0"/>
              <a:t/>
            </a:r>
            <a:br>
              <a:rPr lang="pt-BR" baseline="0" dirty="0" smtClean="0"/>
            </a:br>
            <a:r>
              <a:rPr lang="pt-BR" baseline="0" dirty="0" smtClean="0"/>
              <a:t>We have two types of versions: trial version and file object version. </a:t>
            </a:r>
          </a:p>
          <a:p>
            <a:r>
              <a:rPr lang="pt-BR" baseline="0" dirty="0" smtClean="0"/>
              <a:t>A trial version represents the state of an execution as a whole.</a:t>
            </a:r>
          </a:p>
          <a:p>
            <a:r>
              <a:rPr lang="pt-BR" baseline="0" dirty="0" smtClean="0"/>
              <a:t>And a file object version represents each file object access individually.</a:t>
            </a:r>
          </a:p>
          <a:p>
            <a:endParaRPr lang="pt-BR" baseline="0" dirty="0" smtClean="0"/>
          </a:p>
          <a:p>
            <a:r>
              <a:rPr lang="pt-BR" baseline="0" dirty="0" smtClean="0"/>
              <a:t>In this scenario, we have only one trial version, Trial 1, which is valid for the provenance as well</a:t>
            </a:r>
          </a:p>
          <a:p>
            <a:r>
              <a:rPr lang="pt-BR" baseline="0" dirty="0" smtClean="0"/>
              <a:t>And we have many file object versions: one for each file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71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After</a:t>
            </a:r>
            <a:r>
              <a:rPr lang="pt-BR" baseline="0" dirty="0" smtClean="0"/>
              <a:t> executing the script and collecting data and provenance, there comes the analysis phase</a:t>
            </a:r>
          </a:p>
          <a:p>
            <a:r>
              <a:rPr lang="pt-BR" baseline="0" dirty="0" smtClean="0"/>
              <a:t>In this phase, the scientist run queries, look at the provenance, and visualize the results.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For this example, the scientist comes to a conclusion that there was a drought in 2014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458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So</a:t>
            </a:r>
            <a:r>
              <a:rPr lang="pt-BR" baseline="0" dirty="0" smtClean="0"/>
              <a:t> she uses this new knowledge to adapt the hypothesis:  “The precipitation remains constant </a:t>
            </a:r>
            <a:r>
              <a:rPr lang="en-US" sz="1200" dirty="0" smtClean="0">
                <a:solidFill>
                  <a:srgbClr val="00B050"/>
                </a:solidFill>
              </a:rPr>
              <a:t>if there is no drought</a:t>
            </a:r>
            <a:r>
              <a:rPr lang="pt-BR" baseline="0" dirty="0" smtClean="0"/>
              <a:t>”</a:t>
            </a:r>
          </a:p>
          <a:p>
            <a:endParaRPr lang="pt-BR" dirty="0" smtClean="0"/>
          </a:p>
          <a:p>
            <a:r>
              <a:rPr lang="pt-BR" dirty="0" smtClean="0"/>
              <a:t>Then,</a:t>
            </a:r>
            <a:r>
              <a:rPr lang="pt-BR" baseline="0" dirty="0" smtClean="0"/>
              <a:t> she gets data from 2012, and change the experiment.py code to use it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931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</a:t>
            </a:r>
            <a:r>
              <a:rPr lang="pt-BR" baseline="0" dirty="0" smtClean="0"/>
              <a:t> this script, the scientist added lines to read the new input file, process it, and create the bargraph with the result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9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The</a:t>
            </a:r>
            <a:r>
              <a:rPr lang="pt-BR" baseline="0" dirty="0" smtClean="0"/>
              <a:t> life cycle of experiments is composed of 3 main phases: composition, execution and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012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After executing</a:t>
            </a:r>
            <a:r>
              <a:rPr lang="pt-BR" baseline="0" dirty="0" smtClean="0"/>
              <a:t> the script, it will generate a different out.png, and different provenance.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414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After executing the script, we create a new Trial version: trial 2.</a:t>
            </a:r>
          </a:p>
          <a:p>
            <a:endParaRPr lang="pt-BR" baseline="0" dirty="0" smtClean="0"/>
          </a:p>
          <a:p>
            <a:r>
              <a:rPr lang="pt-BR" baseline="0" dirty="0" smtClean="0"/>
              <a:t>We use trial version to keep track of the evolution history. So, we can say that trial 2 were based on trial 1, since it executed after</a:t>
            </a:r>
          </a:p>
          <a:p>
            <a:endParaRPr lang="pt-BR" baseline="0" dirty="0" smtClean="0"/>
          </a:p>
          <a:p>
            <a:r>
              <a:rPr lang="pt-BR" baseline="0" dirty="0" smtClean="0"/>
              <a:t>Regarding file objects, this trial uses the same file object versions for precipitation.py, p13.dat, p14.dat, but it defines new version for experiment.py, out.png, which are different in this trial; and p12.dat, which is new</a:t>
            </a:r>
          </a:p>
          <a:p>
            <a:endParaRPr lang="pt-BR" baseline="0" dirty="0" smtClean="0"/>
          </a:p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059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Now,</a:t>
            </a:r>
            <a:r>
              <a:rPr lang="pt-BR" baseline="0" dirty="0" smtClean="0"/>
              <a:t> in the analysis phase, the scientist comes to the conclusion that “2012 was similar to 2013”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798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At this moment, the collaborator who did</a:t>
            </a:r>
            <a:r>
              <a:rPr lang="pt-BR" baseline="0" dirty="0" smtClean="0"/>
              <a:t>n’t participate</a:t>
            </a:r>
            <a:r>
              <a:rPr lang="pt-BR" dirty="0" smtClean="0"/>
              <a:t> in the second iteration decides to ask</a:t>
            </a:r>
            <a:r>
              <a:rPr lang="pt-BR" baseline="0" dirty="0" smtClean="0"/>
              <a:t> what are the difference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338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And the scientist need to answer that she has changed experiment.py, added p12.dat, and generated a different out.png as result</a:t>
            </a:r>
          </a:p>
          <a:p>
            <a:endParaRPr lang="pt-BR" baseline="0" dirty="0" smtClean="0"/>
          </a:p>
          <a:p>
            <a:r>
              <a:rPr lang="pt-BR" baseline="0" dirty="0" smtClean="0"/>
              <a:t>Our approach is able to do that by comparing file object versions.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800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We present this result</a:t>
            </a:r>
            <a:r>
              <a:rPr lang="pt-BR" baseline="0" dirty="0" smtClean="0"/>
              <a:t> by running now diff command on noWorkflow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814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Addionally,</a:t>
            </a:r>
            <a:r>
              <a:rPr lang="pt-BR" baseline="0" dirty="0" smtClean="0"/>
              <a:t> the scientist can also compare the activation graphs using the visualization tool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0398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And note </a:t>
            </a:r>
            <a:r>
              <a:rPr lang="pt-BR" baseline="0" dirty="0" smtClean="0"/>
              <a:t>that activations sum_by_month and read were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840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And note </a:t>
            </a:r>
            <a:r>
              <a:rPr lang="pt-BR" baseline="0" dirty="0" smtClean="0"/>
              <a:t>that activations sum_by_month and read were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000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And note </a:t>
            </a:r>
            <a:r>
              <a:rPr lang="pt-BR" baseline="0" dirty="0" smtClean="0"/>
              <a:t>that activations sum_by_month and read were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49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During the composition phase, scientists formulate new hypotheses, prepare input data and code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0699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After</a:t>
            </a:r>
            <a:r>
              <a:rPr lang="pt-BR" baseline="0" dirty="0" smtClean="0"/>
              <a:t> presenting the differences, the collaborator asks her to add data from 2015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0976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So</a:t>
            </a:r>
            <a:r>
              <a:rPr lang="pt-BR" baseline="0" dirty="0" smtClean="0"/>
              <a:t> she uses this new knowledge to adapt the hypothesis:  “The precipitation remains constant </a:t>
            </a:r>
            <a:r>
              <a:rPr lang="en-US" sz="1200" dirty="0" smtClean="0">
                <a:solidFill>
                  <a:srgbClr val="00B050"/>
                </a:solidFill>
              </a:rPr>
              <a:t>if there is no drought</a:t>
            </a:r>
            <a:r>
              <a:rPr lang="pt-BR" baseline="0" dirty="0" smtClean="0"/>
              <a:t>”</a:t>
            </a:r>
          </a:p>
          <a:p>
            <a:endParaRPr lang="pt-BR" dirty="0" smtClean="0"/>
          </a:p>
          <a:p>
            <a:r>
              <a:rPr lang="pt-BR" dirty="0" smtClean="0"/>
              <a:t>Then,</a:t>
            </a:r>
            <a:r>
              <a:rPr lang="pt-BR" baseline="0" dirty="0" smtClean="0"/>
              <a:t> she gets data from 2012...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546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... and change the experiment.py code to use it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2395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 the meantime,</a:t>
            </a:r>
            <a:r>
              <a:rPr lang="pt-BR" baseline="0" dirty="0" smtClean="0"/>
              <a:t> she receives another email from her collaborator asking her to stop the current iteration and go back to trial 1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251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To do so, she can</a:t>
            </a:r>
            <a:r>
              <a:rPr lang="pt-BR" baseline="0" dirty="0" smtClean="0"/>
              <a:t> run “now restore 1” to restore trial 1.</a:t>
            </a:r>
          </a:p>
          <a:p>
            <a:endParaRPr lang="pt-BR" baseline="0" dirty="0" smtClean="0"/>
          </a:p>
          <a:p>
            <a:r>
              <a:rPr lang="pt-BR" baseline="0" dirty="0" smtClean="0"/>
              <a:t>This command restores the state of a trial before its execution. So, it restores file object versions of Trial.</a:t>
            </a:r>
          </a:p>
          <a:p>
            <a:r>
              <a:rPr lang="pt-BR" baseline="0" dirty="0" smtClean="0"/>
              <a:t>Note that this command will remove out.png, because it didn’t exist before Trial 1 create it</a:t>
            </a:r>
          </a:p>
          <a:p>
            <a:r>
              <a:rPr lang="pt-BR" baseline="0" dirty="0" smtClean="0"/>
              <a:t>But it won’t touch other files, such as p12.dat, because Trial 1 didn’t use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1177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And</a:t>
            </a:r>
            <a:r>
              <a:rPr lang="pt-BR" baseline="0" dirty="0" smtClean="0"/>
              <a:t> it raises the questions: “what about the 3rd iteration? Will the scientist lose her changes?”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031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The answer is “no”! If we restore a trial after modifying files, we create a backup trial based on the last trial with all the changes</a:t>
            </a:r>
          </a:p>
          <a:p>
            <a:endParaRPr lang="pt-BR" baseline="0" dirty="0" smtClean="0"/>
          </a:p>
          <a:p>
            <a:r>
              <a:rPr lang="pt-BR" baseline="0" dirty="0" smtClean="0"/>
              <a:t>In this case, “experiment.py” has changed.</a:t>
            </a:r>
          </a:p>
          <a:p>
            <a:r>
              <a:rPr lang="pt-BR" baseline="0" dirty="0" smtClean="0"/>
              <a:t>Backup trials do not have provenance, since they do not represent executions</a:t>
            </a:r>
          </a:p>
          <a:p>
            <a:endParaRPr lang="pt-BR" baseline="0" dirty="0" smtClean="0"/>
          </a:p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461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Now,</a:t>
            </a:r>
            <a:r>
              <a:rPr lang="pt-BR" baseline="0" dirty="0" smtClean="0"/>
              <a:t> we are back on the composition phase of the 4th iteration.</a:t>
            </a:r>
          </a:p>
          <a:p>
            <a:r>
              <a:rPr lang="pt-BR" baseline="0" dirty="0" smtClean="0"/>
              <a:t>The scientist reformulate the hypothesis. It becomes “the precipitation remains constant if we disregard unusual days”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573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To disregard unusual days, she</a:t>
            </a:r>
            <a:r>
              <a:rPr lang="pt-BR" baseline="0" dirty="0" smtClean="0"/>
              <a:t> implements an iterative outlier detection and removal approach.</a:t>
            </a:r>
          </a:p>
          <a:p>
            <a:r>
              <a:rPr lang="pt-BR" baseline="0" dirty="0" smtClean="0"/>
              <a:t>This approach receives the number of iterations as parameter.</a:t>
            </a:r>
          </a:p>
          <a:p>
            <a:r>
              <a:rPr lang="pt-BR" baseline="0" dirty="0" smtClean="0"/>
              <a:t>For each iteration, it removes outliers from the dataset, and write new datasets to temporary files “temp13.dat” and “temp14.dat”</a:t>
            </a:r>
          </a:p>
          <a:p>
            <a:r>
              <a:rPr lang="pt-BR" baseline="0" dirty="0" smtClean="0"/>
              <a:t>Then, it reads the data from the temporary files.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947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After executing</a:t>
            </a:r>
            <a:r>
              <a:rPr lang="pt-BR" baseline="0" dirty="0" smtClean="0"/>
              <a:t> the script, it will generate out.png, temp13.dat, and temp14.dat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99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</a:t>
            </a:r>
            <a:r>
              <a:rPr lang="pt-BR" baseline="0" dirty="0" smtClean="0"/>
              <a:t>uring the execution phase, scientists execute the scripts, obtaining its output data, and ideally its provenance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6308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With</a:t>
            </a:r>
            <a:r>
              <a:rPr lang="pt-BR" baseline="0" dirty="0" smtClean="0"/>
              <a:t> a bit more complex provenance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0473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Note that the temporary</a:t>
            </a:r>
            <a:r>
              <a:rPr lang="pt-BR" baseline="0" dirty="0" smtClean="0"/>
              <a:t> files were written twice before being read (also twice)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951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Going back to our version model</a:t>
            </a:r>
          </a:p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225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Our approach keeps track of all the access to these temporary files through file object versions.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In this case, there are two write accesses and two read accesses to temp13.dat on trial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2468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Our approach keeps track of all the access to these temporary files through file object versions.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In this case, there are two write accesses and two read accesses to temp13.dat on trial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066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Observe now the history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31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/>
            </a:r>
            <a:br>
              <a:rPr lang="pt-BR" baseline="0" dirty="0" smtClean="0"/>
            </a:br>
            <a:r>
              <a:rPr lang="pt-BR" baseline="0" dirty="0" smtClean="0"/>
              <a:t>Note that trial 4 was based on trial 1 because the scientist restored trial 1 before executing trial 4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617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Finally,</a:t>
            </a:r>
            <a:r>
              <a:rPr lang="pt-BR" baseline="0" dirty="0" smtClean="0"/>
              <a:t> it is time to analyze the results.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9303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For the analysis,</a:t>
            </a:r>
            <a:r>
              <a:rPr lang="pt-BR" baseline="0" dirty="0" smtClean="0"/>
              <a:t> the collaborator suggests comparing to results with just one iteration, and to results of trial 1.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865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To do so, the scientist will need to restore out.png, and the processed temporary files from trial 4 after 1 iteration.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058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Finally, during the analysis phase, scientists analyze the results, obtaining new knowledge.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3908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The flag –f  to now restore specifies which file should be restored</a:t>
            </a:r>
          </a:p>
          <a:p>
            <a:r>
              <a:rPr lang="pt-BR" baseline="0" dirty="0" smtClean="0"/>
              <a:t>The flag –i specifies which access should be restored</a:t>
            </a:r>
          </a:p>
          <a:p>
            <a:r>
              <a:rPr lang="pt-BR" baseline="0" dirty="0" smtClean="0"/>
              <a:t>Finally, the flag –t specifies the target file. In this case, temp13.dat is replacing p13.dat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4596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This</a:t>
            </a:r>
            <a:r>
              <a:rPr lang="pt-BR" baseline="0" dirty="0" smtClean="0"/>
              <a:t> way, it is possible to compare results of different trials and analyze intermediate </a:t>
            </a:r>
            <a:r>
              <a:rPr lang="pt-BR" baseline="0" dirty="0" smtClean="0"/>
              <a:t>results</a:t>
            </a:r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0721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7938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</a:t>
            </a:r>
            <a:r>
              <a:rPr lang="pt-BR" baseline="0" dirty="0" smtClean="0"/>
              <a:t> this presentation, we presented a novel approach with a version model that tracks the evolution of provenance from script.</a:t>
            </a:r>
          </a:p>
          <a:p>
            <a:r>
              <a:rPr lang="pt-BR" baseline="0" dirty="0" smtClean="0"/>
              <a:t>With the proposed approach, it is possible to visualize and navigate on the history</a:t>
            </a:r>
          </a:p>
          <a:p>
            <a:r>
              <a:rPr lang="pt-BR" baseline="0" dirty="0" smtClean="0"/>
              <a:t>In addition, it is possible to compare provenance and files from trials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8263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As future work, we intend to work</a:t>
            </a:r>
            <a:r>
              <a:rPr lang="pt-BR" baseline="0" dirty="0" smtClean="0"/>
              <a:t> on opmization techniques, to balance storage and re-computation cost</a:t>
            </a:r>
          </a:p>
          <a:p>
            <a:r>
              <a:rPr lang="pt-BR" baseline="0" dirty="0" smtClean="0"/>
              <a:t>We plan to work on alternative on detecting file object changes</a:t>
            </a:r>
          </a:p>
          <a:p>
            <a:r>
              <a:rPr lang="pt-BR" baseline="0" dirty="0" smtClean="0"/>
              <a:t>We also intendo to apply semantic versiong for trials, to express the intention of evolution</a:t>
            </a:r>
          </a:p>
          <a:p>
            <a:r>
              <a:rPr lang="pt-BR" baseline="0" dirty="0" smtClean="0"/>
              <a:t>Finally, we plan to improve activation graph matching and add other provenance comparison to noWor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3730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741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7415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454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4013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73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Usually, the knowledge obtained by 1 iteration of this cycle is not enough for the experiment.</a:t>
            </a:r>
          </a:p>
          <a:p>
            <a:r>
              <a:rPr lang="pt-BR" baseline="0" dirty="0" smtClean="0"/>
              <a:t>But it can be enough to reformulate the hypothesis and/or the scripts and repeat the cycle in a Trial and Error process</a:t>
            </a:r>
          </a:p>
          <a:p>
            <a:endParaRPr lang="pt-BR" baseline="0" dirty="0" smtClean="0"/>
          </a:p>
          <a:p>
            <a:r>
              <a:rPr lang="pt-BR" baseline="0" dirty="0" smtClean="0"/>
              <a:t>This will lead to new scripts, data and provenance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6484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3093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9544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82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3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2632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93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How can we support this scenario of evolution and provide provenance for scientists?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435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How can we support this scenario of evolution and provide provenance for scientists without imposing extra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22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Tracking and Analyzing the Evolution of Provenance from Scripts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Tracking and Analyzing the Evolution of Provenance from Scripts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Tracking and Analyzing the Evolution of Provenance from Scripts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Tracking and Analyzing the Evolution of Provenance from Scripts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Tracking and Analyzing the Evolution of Provenance from Scripts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Tracking and Analyzing the Evolution of Provenance from Scripts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Tracking and Analyzing the Evolution of Provenance from Scripts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Tracking and Analyzing the Evolution of Provenance from Scripts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Tracking and Analyzing the Evolution of Provenance from Scripts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Tracking and Analyzing the Evolution of Provenance from Scripts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João Felipe Nicolaci Pimentel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Tracking and Analyzing the Evolution of Provenance from Scripts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8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5.png"/><Relationship Id="rId9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diagramColors" Target="../diagrams/colors9.xml"/><Relationship Id="rId5" Type="http://schemas.openxmlformats.org/officeDocument/2006/relationships/image" Target="../media/image9.png"/><Relationship Id="rId10" Type="http://schemas.openxmlformats.org/officeDocument/2006/relationships/diagramQuickStyle" Target="../diagrams/quickStyle9.xml"/><Relationship Id="rId4" Type="http://schemas.openxmlformats.org/officeDocument/2006/relationships/image" Target="../media/image8.png"/><Relationship Id="rId9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diagramDrawing" Target="../diagrams/drawing10.xml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QuickStyle" Target="../diagrams/quickStyle10.xml"/><Relationship Id="rId5" Type="http://schemas.openxmlformats.org/officeDocument/2006/relationships/image" Target="../media/image8.png"/><Relationship Id="rId10" Type="http://schemas.openxmlformats.org/officeDocument/2006/relationships/diagramLayout" Target="../diagrams/layout10.xml"/><Relationship Id="rId4" Type="http://schemas.openxmlformats.org/officeDocument/2006/relationships/image" Target="../media/image5.png"/><Relationship Id="rId9" Type="http://schemas.openxmlformats.org/officeDocument/2006/relationships/diagramData" Target="../diagrams/data10.xml"/><Relationship Id="rId1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1.xml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microsoft.com/office/2007/relationships/diagramDrawing" Target="../diagrams/drawing1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2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9.png"/><Relationship Id="rId5" Type="http://schemas.openxmlformats.org/officeDocument/2006/relationships/diagramData" Target="../diagrams/data1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diagramDrawing" Target="../diagrams/drawing1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4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11" Type="http://schemas.openxmlformats.org/officeDocument/2006/relationships/image" Target="../media/image9.png"/><Relationship Id="rId5" Type="http://schemas.openxmlformats.org/officeDocument/2006/relationships/diagramData" Target="../diagrams/data1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diagramDrawing" Target="../diagrams/drawing14.xml"/><Relationship Id="rId1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5.png"/><Relationship Id="rId9" Type="http://schemas.microsoft.com/office/2007/relationships/diagramDrawing" Target="../diagrams/drawing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oleObject" Target="../embeddings/Microsoft_Word_97_-_2003_Document1.doc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16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11" Type="http://schemas.openxmlformats.org/officeDocument/2006/relationships/image" Target="../media/image9.png"/><Relationship Id="rId5" Type="http://schemas.openxmlformats.org/officeDocument/2006/relationships/diagramData" Target="../diagrams/data16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diagramDrawing" Target="../diagrams/drawing16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image" Target="../media/image33.png"/><Relationship Id="rId7" Type="http://schemas.openxmlformats.org/officeDocument/2006/relationships/image" Target="../media/image10.png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Colors" Target="../diagrams/colors18.xml"/><Relationship Id="rId5" Type="http://schemas.openxmlformats.org/officeDocument/2006/relationships/image" Target="../media/image8.png"/><Relationship Id="rId10" Type="http://schemas.openxmlformats.org/officeDocument/2006/relationships/diagramQuickStyle" Target="../diagrams/quickStyle18.xml"/><Relationship Id="rId4" Type="http://schemas.openxmlformats.org/officeDocument/2006/relationships/image" Target="../media/image5.png"/><Relationship Id="rId9" Type="http://schemas.openxmlformats.org/officeDocument/2006/relationships/diagramLayout" Target="../diagrams/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9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19.xml"/><Relationship Id="rId10" Type="http://schemas.openxmlformats.org/officeDocument/2006/relationships/image" Target="../media/image9.png"/><Relationship Id="rId4" Type="http://schemas.openxmlformats.org/officeDocument/2006/relationships/diagramData" Target="../diagrams/data19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32.png"/><Relationship Id="rId9" Type="http://schemas.microsoft.com/office/2007/relationships/diagramDrawing" Target="../diagrams/drawing2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4" Type="http://schemas.openxmlformats.org/officeDocument/2006/relationships/image" Target="../media/image32.png"/><Relationship Id="rId9" Type="http://schemas.microsoft.com/office/2007/relationships/diagramDrawing" Target="../diagrams/drawing2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2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5.png"/><Relationship Id="rId9" Type="http://schemas.microsoft.com/office/2007/relationships/diagramDrawing" Target="../diagrams/drawing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image" Target="../media/image36.png"/><Relationship Id="rId7" Type="http://schemas.openxmlformats.org/officeDocument/2006/relationships/diagramData" Target="../diagrams/data23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diagramDrawing" Target="../diagrams/drawing23.xml"/><Relationship Id="rId5" Type="http://schemas.openxmlformats.org/officeDocument/2006/relationships/image" Target="../media/image35.png"/><Relationship Id="rId10" Type="http://schemas.openxmlformats.org/officeDocument/2006/relationships/diagramColors" Target="../diagrams/colors23.xml"/><Relationship Id="rId4" Type="http://schemas.openxmlformats.org/officeDocument/2006/relationships/image" Target="../media/image15.png"/><Relationship Id="rId9" Type="http://schemas.openxmlformats.org/officeDocument/2006/relationships/diagramQuickStyle" Target="../diagrams/quickStyle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emf"/><Relationship Id="rId5" Type="http://schemas.openxmlformats.org/officeDocument/2006/relationships/oleObject" Target="../embeddings/Microsoft_Word_97_-_2003_Document2.doc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Tracking and Analyzing the Evolution of Provenance from Scripts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5778000"/>
            <a:ext cx="5915744" cy="1080000"/>
          </a:xfrm>
        </p:spPr>
        <p:txBody>
          <a:bodyPr lIns="0" rIns="0">
            <a:noAutofit/>
          </a:bodyPr>
          <a:lstStyle/>
          <a:p>
            <a:pPr marL="0" indent="0"/>
            <a:r>
              <a:rPr lang="pt-BR" sz="2400" b="1" dirty="0"/>
              <a:t>João Felipe </a:t>
            </a:r>
            <a:r>
              <a:rPr lang="pt-BR" sz="2400" b="1" dirty="0" smtClean="0"/>
              <a:t>Nicolaci Pimentel </a:t>
            </a:r>
            <a:r>
              <a:rPr lang="pt-BR" sz="2400" b="1" dirty="0"/>
              <a:t>(UFF),</a:t>
            </a:r>
            <a:br>
              <a:rPr lang="pt-BR" sz="2400" b="1" dirty="0"/>
            </a:br>
            <a:r>
              <a:rPr lang="pt-BR" sz="2400" dirty="0"/>
              <a:t>Juliana Freire (NYU), </a:t>
            </a:r>
            <a:r>
              <a:rPr lang="pt-BR" sz="2400" dirty="0" smtClean="0"/>
              <a:t>Vanessa </a:t>
            </a:r>
            <a:r>
              <a:rPr lang="pt-BR" sz="2400" dirty="0" err="1"/>
              <a:t>Braganholo</a:t>
            </a:r>
            <a:r>
              <a:rPr lang="pt-BR" sz="2400" dirty="0"/>
              <a:t> (UFF), Leonardo Murta (UFF</a:t>
            </a:r>
            <a:r>
              <a:rPr lang="pt-BR" sz="2400" dirty="0" smtClean="0"/>
              <a:t>)</a:t>
            </a:r>
            <a:endParaRPr lang="pt-B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030" y="5836052"/>
            <a:ext cx="1574666" cy="9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 of Scripts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YesWorkflow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McPhillips </a:t>
            </a:r>
            <a:r>
              <a:rPr lang="en-US" dirty="0"/>
              <a:t>et al., </a:t>
            </a:r>
            <a:r>
              <a:rPr lang="en-US" dirty="0" smtClean="0"/>
              <a:t>2015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API </a:t>
            </a:r>
            <a:endParaRPr lang="en-US" dirty="0"/>
          </a:p>
          <a:p>
            <a:pPr lvl="1"/>
            <a:r>
              <a:rPr lang="en-US" dirty="0" err="1" smtClean="0"/>
              <a:t>Bochner</a:t>
            </a:r>
            <a:r>
              <a:rPr lang="en-US" dirty="0"/>
              <a:t>; </a:t>
            </a:r>
            <a:r>
              <a:rPr lang="en-US" dirty="0" err="1"/>
              <a:t>Gude</a:t>
            </a:r>
            <a:r>
              <a:rPr lang="en-US" dirty="0"/>
              <a:t>; Schreiber, </a:t>
            </a:r>
            <a:r>
              <a:rPr lang="en-US" dirty="0" smtClean="0"/>
              <a:t>2008</a:t>
            </a:r>
            <a:endParaRPr lang="en-US" dirty="0"/>
          </a:p>
          <a:p>
            <a:r>
              <a:rPr lang="en-US" dirty="0" err="1" smtClean="0"/>
              <a:t>StarFlow</a:t>
            </a:r>
            <a:endParaRPr lang="en-US" dirty="0"/>
          </a:p>
          <a:p>
            <a:pPr lvl="1"/>
            <a:r>
              <a:rPr lang="en-US" dirty="0" smtClean="0"/>
              <a:t>Angelino</a:t>
            </a:r>
            <a:r>
              <a:rPr lang="en-US" dirty="0"/>
              <a:t>; </a:t>
            </a:r>
            <a:r>
              <a:rPr lang="en-US" dirty="0" err="1"/>
              <a:t>Yamins</a:t>
            </a:r>
            <a:r>
              <a:rPr lang="en-US" dirty="0"/>
              <a:t>; Seltzer, </a:t>
            </a:r>
            <a:r>
              <a:rPr lang="en-US" dirty="0" smtClean="0"/>
              <a:t>2010</a:t>
            </a:r>
          </a:p>
          <a:p>
            <a:r>
              <a:rPr lang="en-US" dirty="0" err="1" smtClean="0"/>
              <a:t>RDataTracker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Lerner and </a:t>
            </a:r>
            <a:r>
              <a:rPr lang="en-US" dirty="0" err="1"/>
              <a:t>Boose</a:t>
            </a:r>
            <a:r>
              <a:rPr lang="en-US" dirty="0"/>
              <a:t>, </a:t>
            </a:r>
            <a:r>
              <a:rPr lang="en-US" dirty="0" smtClean="0"/>
              <a:t>2014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Transparent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Sumatra </a:t>
            </a:r>
            <a:endParaRPr lang="en-US" dirty="0" smtClean="0"/>
          </a:p>
          <a:p>
            <a:pPr lvl="1"/>
            <a:r>
              <a:rPr lang="en-US" dirty="0" smtClean="0"/>
              <a:t>Davison</a:t>
            </a:r>
            <a:r>
              <a:rPr lang="en-US" dirty="0"/>
              <a:t>, </a:t>
            </a:r>
            <a:r>
              <a:rPr lang="en-US" dirty="0" smtClean="0"/>
              <a:t>2012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noWorkflow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Murta</a:t>
            </a:r>
            <a:r>
              <a:rPr lang="en-US" dirty="0"/>
              <a:t> et al., </a:t>
            </a:r>
            <a:r>
              <a:rPr lang="en-US" dirty="0" smtClean="0"/>
              <a:t>2014</a:t>
            </a:r>
          </a:p>
          <a:p>
            <a:r>
              <a:rPr lang="en-US" dirty="0" smtClean="0"/>
              <a:t>LLVM </a:t>
            </a:r>
            <a:r>
              <a:rPr lang="en-US" dirty="0"/>
              <a:t>compiler </a:t>
            </a:r>
            <a:endParaRPr lang="en-US" dirty="0" smtClean="0"/>
          </a:p>
          <a:p>
            <a:pPr lvl="1"/>
            <a:r>
              <a:rPr lang="en-US" dirty="0" smtClean="0"/>
              <a:t>Tariq </a:t>
            </a:r>
            <a:r>
              <a:rPr lang="en-US" dirty="0"/>
              <a:t>et al., </a:t>
            </a:r>
            <a:r>
              <a:rPr lang="en-US" dirty="0" smtClean="0"/>
              <a:t>2012</a:t>
            </a:r>
          </a:p>
          <a:p>
            <a:r>
              <a:rPr lang="en-US" dirty="0" err="1" smtClean="0"/>
              <a:t>DataTracker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Stamatogiannakis</a:t>
            </a:r>
            <a:r>
              <a:rPr lang="en-US" dirty="0" smtClean="0"/>
              <a:t> </a:t>
            </a:r>
            <a:r>
              <a:rPr lang="en-US" dirty="0"/>
              <a:t>et al., </a:t>
            </a:r>
            <a:r>
              <a:rPr lang="en-US" dirty="0" smtClean="0"/>
              <a:t>2014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859836" y="3639573"/>
            <a:ext cx="418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Fine-grained       Coarse-grained</a:t>
            </a:r>
            <a:endParaRPr lang="en-US" sz="2400" b="1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096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 of Scripts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YesWorkflow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McPhillips </a:t>
            </a:r>
            <a:r>
              <a:rPr lang="en-US" dirty="0"/>
              <a:t>et al., </a:t>
            </a:r>
            <a:r>
              <a:rPr lang="en-US" dirty="0" smtClean="0"/>
              <a:t>2015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API </a:t>
            </a:r>
            <a:endParaRPr lang="en-US" dirty="0"/>
          </a:p>
          <a:p>
            <a:pPr lvl="1"/>
            <a:r>
              <a:rPr lang="en-US" dirty="0" err="1" smtClean="0"/>
              <a:t>Bochner</a:t>
            </a:r>
            <a:r>
              <a:rPr lang="en-US" dirty="0"/>
              <a:t>; </a:t>
            </a:r>
            <a:r>
              <a:rPr lang="en-US" dirty="0" err="1"/>
              <a:t>Gude</a:t>
            </a:r>
            <a:r>
              <a:rPr lang="en-US" dirty="0"/>
              <a:t>; Schreiber, </a:t>
            </a:r>
            <a:r>
              <a:rPr lang="en-US" dirty="0" smtClean="0"/>
              <a:t>2008</a:t>
            </a:r>
            <a:endParaRPr lang="en-US" dirty="0"/>
          </a:p>
          <a:p>
            <a:r>
              <a:rPr lang="en-US" dirty="0" err="1" smtClean="0"/>
              <a:t>StarFlow</a:t>
            </a:r>
            <a:endParaRPr lang="en-US" dirty="0"/>
          </a:p>
          <a:p>
            <a:pPr lvl="1"/>
            <a:r>
              <a:rPr lang="en-US" dirty="0" smtClean="0"/>
              <a:t>Angelino</a:t>
            </a:r>
            <a:r>
              <a:rPr lang="en-US" dirty="0"/>
              <a:t>; </a:t>
            </a:r>
            <a:r>
              <a:rPr lang="en-US" dirty="0" err="1"/>
              <a:t>Yamins</a:t>
            </a:r>
            <a:r>
              <a:rPr lang="en-US" dirty="0"/>
              <a:t>; Seltzer, </a:t>
            </a:r>
            <a:r>
              <a:rPr lang="en-US" dirty="0" smtClean="0"/>
              <a:t>2010</a:t>
            </a:r>
          </a:p>
          <a:p>
            <a:r>
              <a:rPr lang="en-US" dirty="0" err="1" smtClean="0"/>
              <a:t>RDataTracker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Lerner and </a:t>
            </a:r>
            <a:r>
              <a:rPr lang="en-US" dirty="0" err="1"/>
              <a:t>Boose</a:t>
            </a:r>
            <a:r>
              <a:rPr lang="en-US" dirty="0"/>
              <a:t>, </a:t>
            </a:r>
            <a:r>
              <a:rPr lang="en-US" dirty="0" smtClean="0"/>
              <a:t>2014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Transparent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Sumatra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Davison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noWorkflow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Murta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LLVM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compiler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Tariq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2012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DataTracker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Stamatogiannakis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859836" y="3639573"/>
            <a:ext cx="418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Fine-grained       Coarse-grained</a:t>
            </a:r>
            <a:endParaRPr lang="en-US" sz="2400" b="1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1643050"/>
            <a:ext cx="4264025" cy="4681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 of Scripts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Require Changes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YesWorkflow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McPhillips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API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Bochner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Gude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Schreiber,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StarFlow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Angelino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Yamins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Seltzer,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2010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RDataTracker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Lerner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Boose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Transparent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Sumatra </a:t>
            </a:r>
            <a:endParaRPr lang="en-US" dirty="0" smtClean="0"/>
          </a:p>
          <a:p>
            <a:pPr lvl="1"/>
            <a:r>
              <a:rPr lang="en-US" dirty="0" smtClean="0"/>
              <a:t>Davison</a:t>
            </a:r>
            <a:r>
              <a:rPr lang="en-US" dirty="0"/>
              <a:t>, </a:t>
            </a:r>
            <a:r>
              <a:rPr lang="en-US" dirty="0" smtClean="0"/>
              <a:t>2012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noWorkflow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Murta</a:t>
            </a:r>
            <a:r>
              <a:rPr lang="en-US" dirty="0"/>
              <a:t> et al., </a:t>
            </a:r>
            <a:r>
              <a:rPr lang="en-US" dirty="0" smtClean="0"/>
              <a:t>2014</a:t>
            </a:r>
          </a:p>
          <a:p>
            <a:r>
              <a:rPr lang="en-US" dirty="0" smtClean="0"/>
              <a:t>LLVM </a:t>
            </a:r>
            <a:r>
              <a:rPr lang="en-US" dirty="0"/>
              <a:t>compiler </a:t>
            </a:r>
            <a:endParaRPr lang="en-US" dirty="0" smtClean="0"/>
          </a:p>
          <a:p>
            <a:pPr lvl="1"/>
            <a:r>
              <a:rPr lang="en-US" dirty="0" smtClean="0"/>
              <a:t>Tariq </a:t>
            </a:r>
            <a:r>
              <a:rPr lang="en-US" dirty="0"/>
              <a:t>et al., </a:t>
            </a:r>
            <a:r>
              <a:rPr lang="en-US" dirty="0" smtClean="0"/>
              <a:t>2012</a:t>
            </a:r>
          </a:p>
          <a:p>
            <a:r>
              <a:rPr lang="en-US" dirty="0" err="1" smtClean="0"/>
              <a:t>DataTracker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Stamatogiannakis</a:t>
            </a:r>
            <a:r>
              <a:rPr lang="en-US" dirty="0" smtClean="0"/>
              <a:t> </a:t>
            </a:r>
            <a:r>
              <a:rPr lang="en-US" dirty="0"/>
              <a:t>et al., </a:t>
            </a:r>
            <a:r>
              <a:rPr lang="en-US" dirty="0" smtClean="0"/>
              <a:t>2014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859836" y="3639573"/>
            <a:ext cx="418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Fine-grained       Coarse-grained</a:t>
            </a:r>
            <a:endParaRPr lang="en-US" sz="2400" b="1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5175" y="1643050"/>
            <a:ext cx="4264025" cy="4681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 of Scripts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Require Changes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YesWorkflow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McPhillips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API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Bochner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Gude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Schreiber,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StarFlow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Angelino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Yamins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Seltzer,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2010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RDataTracker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Lerner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Boose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Transparent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Sumatra </a:t>
            </a:r>
            <a:endParaRPr lang="en-US" dirty="0" smtClean="0"/>
          </a:p>
          <a:p>
            <a:pPr lvl="1"/>
            <a:r>
              <a:rPr lang="en-US" dirty="0" smtClean="0"/>
              <a:t>Davison</a:t>
            </a:r>
            <a:r>
              <a:rPr lang="en-US" dirty="0"/>
              <a:t>, </a:t>
            </a:r>
            <a:r>
              <a:rPr lang="en-US" dirty="0" smtClean="0"/>
              <a:t>2012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noWorkflow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Murta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LLVM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compiler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Tariq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2012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DataTracker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Stamatogiannakis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859836" y="3639573"/>
            <a:ext cx="418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Fine-grained</a:t>
            </a:r>
            <a:r>
              <a:rPr lang="en-US" sz="2400" b="1" dirty="0" smtClean="0"/>
              <a:t>       Coarse-grained</a:t>
            </a:r>
            <a:endParaRPr lang="en-US" sz="2400" b="1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5175" y="2174874"/>
            <a:ext cx="4264025" cy="873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 of Scripts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Require Changes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YesWorkflow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McPhillips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API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Bochner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Gude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Schreiber,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StarFlow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Angelino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Yamins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Seltzer,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2010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RDataTracker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Lerner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Boose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Transparent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Sumatra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Davison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noWorkflow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Murta</a:t>
            </a:r>
            <a:r>
              <a:rPr lang="en-US" dirty="0"/>
              <a:t> et al., </a:t>
            </a:r>
            <a:r>
              <a:rPr lang="en-US" dirty="0" smtClean="0"/>
              <a:t>2014</a:t>
            </a:r>
          </a:p>
          <a:p>
            <a:r>
              <a:rPr lang="en-US" dirty="0" smtClean="0"/>
              <a:t>LLVM </a:t>
            </a:r>
            <a:r>
              <a:rPr lang="en-US" dirty="0"/>
              <a:t>compiler </a:t>
            </a:r>
            <a:endParaRPr lang="en-US" dirty="0" smtClean="0"/>
          </a:p>
          <a:p>
            <a:pPr lvl="1"/>
            <a:r>
              <a:rPr lang="en-US" dirty="0" smtClean="0"/>
              <a:t>Tariq </a:t>
            </a:r>
            <a:r>
              <a:rPr lang="en-US" dirty="0"/>
              <a:t>et al., </a:t>
            </a:r>
            <a:r>
              <a:rPr lang="en-US" dirty="0" smtClean="0"/>
              <a:t>2012</a:t>
            </a:r>
          </a:p>
          <a:p>
            <a:r>
              <a:rPr lang="en-US" dirty="0" err="1" smtClean="0"/>
              <a:t>DataTracker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Stamatogiannakis</a:t>
            </a:r>
            <a:r>
              <a:rPr lang="en-US" dirty="0" smtClean="0"/>
              <a:t> </a:t>
            </a:r>
            <a:r>
              <a:rPr lang="en-US" dirty="0"/>
              <a:t>et al., </a:t>
            </a:r>
            <a:r>
              <a:rPr lang="en-US" dirty="0" smtClean="0"/>
              <a:t>2014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859836" y="3639573"/>
            <a:ext cx="418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Fine-grained      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Coarse-grained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5175" y="3657600"/>
            <a:ext cx="4264025" cy="266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59007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Approach</a:t>
            </a:r>
            <a:endParaRPr lang="en-US" sz="8000" dirty="0"/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Evolution-aware provenance-capturing tool</a:t>
            </a:r>
          </a:p>
          <a:p>
            <a:pPr lvl="1"/>
            <a:r>
              <a:rPr lang="en-US" dirty="0" smtClean="0"/>
              <a:t>Visualize and navigate on the evolution history</a:t>
            </a:r>
          </a:p>
          <a:p>
            <a:pPr lvl="1"/>
            <a:r>
              <a:rPr lang="en-US" dirty="0" smtClean="0"/>
              <a:t>Compare trials</a:t>
            </a:r>
          </a:p>
          <a:p>
            <a:r>
              <a:rPr lang="en-US" dirty="0" smtClean="0"/>
              <a:t>Fine-grained collection</a:t>
            </a:r>
          </a:p>
          <a:p>
            <a:pPr lvl="1"/>
            <a:r>
              <a:rPr lang="en-US" dirty="0" smtClean="0"/>
              <a:t>Track intermediate files</a:t>
            </a:r>
          </a:p>
          <a:p>
            <a:pPr lvl="1"/>
            <a:r>
              <a:rPr lang="en-US" dirty="0" smtClean="0"/>
              <a:t>Execution trace (</a:t>
            </a:r>
            <a:r>
              <a:rPr lang="en-US" smtClean="0"/>
              <a:t>optionally)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17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Proof of concept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Require Changes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YesWorkflow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McPhillips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API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Bochner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Gude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Schreiber,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StarFlow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Angelino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Yamins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Seltzer,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2010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RDataTracker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Lerner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Boose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Transparent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Sumatra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Davison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noWorkflow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Murta</a:t>
            </a:r>
            <a:r>
              <a:rPr lang="en-US" dirty="0"/>
              <a:t> et al., </a:t>
            </a:r>
            <a:r>
              <a:rPr lang="en-US" dirty="0" smtClean="0"/>
              <a:t>2014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LLVM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compiler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Tariq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2012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DataTracker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Stamatogiannakis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2014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859836" y="3639573"/>
            <a:ext cx="418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Fine-grained       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Coarse-grained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5175" y="3698875"/>
            <a:ext cx="4264025" cy="796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59007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Guiding Example</a:t>
            </a:r>
            <a:endParaRPr lang="en-US" sz="8000" dirty="0"/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Life Cycle of Experiments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943512372"/>
              </p:ext>
            </p:extLst>
          </p:nvPr>
        </p:nvGraphicFramePr>
        <p:xfrm>
          <a:off x="1709722" y="1706552"/>
          <a:ext cx="5724556" cy="472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3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59007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Motivation</a:t>
            </a:r>
            <a:endParaRPr lang="en-US" sz="8000" dirty="0"/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1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experiment!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13314" name="Picture 2" descr="https://upload.wikimedia.org/wikipedia/commons/thumb/b/b1/Email_Shiny_Icon.svg/256px-Email_Shiny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072328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9981" y="3238264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@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304800" y="1490409"/>
            <a:ext cx="7620000" cy="1786890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Could you check if the precipitation of Rio de Janeiro remains constant across years?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838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Iteration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“The precipitation for each month remains constant across years</a:t>
                </a:r>
                <a:r>
                  <a:rPr lang="en-US" dirty="0" smtClean="0"/>
                  <a:t>”</a:t>
                </a:r>
              </a:p>
              <a:p>
                <a:pPr marL="0" indent="0">
                  <a:buNone/>
                </a:pPr>
                <a:r>
                  <a:rPr lang="en-US" dirty="0"/>
                  <a:t>		 </a:t>
                </a:r>
                <a:r>
                  <a:rPr lang="en-US" dirty="0" smtClean="0"/>
                  <a:t>   Data: 2013</a:t>
                </a:r>
                <a:r>
                  <a:rPr lang="en-US" dirty="0"/>
                  <a:t>, 2014 [BDMEP]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55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8" y="2743200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84522" y="2831791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522" y="3369814"/>
            <a:ext cx="473445" cy="47020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656206" y="3351761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5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80" y="439234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1656205" y="4383912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61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96" y="4990981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656621" y="4982553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64" name="Elbow Connector 63"/>
          <p:cNvCxnSpPr>
            <a:stCxn id="55" idx="2"/>
            <a:endCxn id="57" idx="1"/>
          </p:cNvCxnSpPr>
          <p:nvPr/>
        </p:nvCxnSpPr>
        <p:spPr>
          <a:xfrm rot="16200000" flipH="1">
            <a:off x="879335" y="3299727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55" idx="2"/>
            <a:endCxn id="59" idx="1"/>
          </p:cNvCxnSpPr>
          <p:nvPr/>
        </p:nvCxnSpPr>
        <p:spPr>
          <a:xfrm rot="16200000" flipH="1">
            <a:off x="375056" y="3804006"/>
            <a:ext cx="1330775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61" idx="1"/>
          </p:cNvCxnSpPr>
          <p:nvPr/>
        </p:nvCxnSpPr>
        <p:spPr>
          <a:xfrm rot="16200000" flipH="1">
            <a:off x="75943" y="4103119"/>
            <a:ext cx="1929416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760" y="3885201"/>
            <a:ext cx="473445" cy="470202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656205" y="3848431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72" name="Elbow Connector 71"/>
          <p:cNvCxnSpPr>
            <a:stCxn id="55" idx="2"/>
            <a:endCxn id="69" idx="1"/>
          </p:cNvCxnSpPr>
          <p:nvPr/>
        </p:nvCxnSpPr>
        <p:spPr>
          <a:xfrm rot="16200000" flipH="1">
            <a:off x="620760" y="3558302"/>
            <a:ext cx="826846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142421528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623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32" y="833021"/>
            <a:ext cx="8980895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1|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2| </a:t>
            </a:r>
            <a:r>
              <a:rPr lang="pt-BR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precipitation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endParaRPr lang="pt-B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precipitation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create_bargraph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4|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5|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(12) + 1</a:t>
            </a: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6|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7| d13, d14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("p13.dat"),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p14.dat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8|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9| prec13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(d13,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prec14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(d14,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11|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create_bargraph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"out.png",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13|    [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2013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2014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14|    prec13, prec14)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732252327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148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6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7340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955044" y="1995931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4" y="2533954"/>
            <a:ext cx="473445" cy="470202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426728" y="2515901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6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2" y="355648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1426727" y="3548052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6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18" y="4155121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427143" y="4146693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71" name="Elbow Connector 70"/>
          <p:cNvCxnSpPr>
            <a:stCxn id="63" idx="2"/>
            <a:endCxn id="65" idx="1"/>
          </p:cNvCxnSpPr>
          <p:nvPr/>
        </p:nvCxnSpPr>
        <p:spPr>
          <a:xfrm rot="16200000" flipH="1">
            <a:off x="649857" y="2463867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3" idx="2"/>
            <a:endCxn id="67" idx="1"/>
          </p:cNvCxnSpPr>
          <p:nvPr/>
        </p:nvCxnSpPr>
        <p:spPr>
          <a:xfrm rot="16200000" flipH="1">
            <a:off x="145578" y="2968146"/>
            <a:ext cx="1330775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63" idx="2"/>
            <a:endCxn id="69" idx="1"/>
          </p:cNvCxnSpPr>
          <p:nvPr/>
        </p:nvCxnSpPr>
        <p:spPr>
          <a:xfrm rot="16200000" flipH="1">
            <a:off x="-153535" y="3267259"/>
            <a:ext cx="1929416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82" y="3049341"/>
            <a:ext cx="473445" cy="47020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426727" y="3012571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76" name="Elbow Connector 75"/>
          <p:cNvCxnSpPr>
            <a:stCxn id="63" idx="2"/>
            <a:endCxn id="74" idx="1"/>
          </p:cNvCxnSpPr>
          <p:nvPr/>
        </p:nvCxnSpPr>
        <p:spPr>
          <a:xfrm rot="16200000" flipH="1">
            <a:off x="391282" y="2722442"/>
            <a:ext cx="826846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22" y="4757659"/>
            <a:ext cx="445905" cy="334429"/>
          </a:xfrm>
          <a:prstGeom prst="rect">
            <a:avLst/>
          </a:prstGeom>
        </p:spPr>
      </p:pic>
      <p:cxnSp>
        <p:nvCxnSpPr>
          <p:cNvPr id="30" name="Elbow Connector 29"/>
          <p:cNvCxnSpPr>
            <a:stCxn id="63" idx="2"/>
            <a:endCxn id="77" idx="1"/>
          </p:cNvCxnSpPr>
          <p:nvPr/>
        </p:nvCxnSpPr>
        <p:spPr>
          <a:xfrm rot="16200000" flipH="1">
            <a:off x="-415164" y="3528888"/>
            <a:ext cx="2467278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426726" y="4666431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out.png</a:t>
            </a:r>
            <a:endParaRPr lang="en-US" sz="2400" dirty="0">
              <a:solidFill>
                <a:srgbClr val="00B050"/>
              </a:solidFill>
            </a:endParaRPr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94209333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702" y="1297653"/>
            <a:ext cx="4188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$</a:t>
            </a:r>
            <a:r>
              <a:rPr lang="en-US" sz="3200" dirty="0" smtClean="0"/>
              <a:t> python experiment.py</a:t>
            </a:r>
          </a:p>
        </p:txBody>
      </p:sp>
    </p:spTree>
    <p:extLst>
      <p:ext uri="{BB962C8B-B14F-4D97-AF65-F5344CB8AC3E}">
        <p14:creationId xmlns:p14="http://schemas.microsoft.com/office/powerpoint/2010/main" val="39795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13314" name="Picture 2" descr="https://upload.wikimedia.org/wikipedia/commons/thumb/b/b1/Email_Shiny_Icon.svg/256px-Email_Shiny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072328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9981" y="3238264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@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304800" y="1490409"/>
            <a:ext cx="7620000" cy="1786890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happened during the execution?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671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784" y="1895687"/>
            <a:ext cx="3648483" cy="4496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Provenance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6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7340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955044" y="1995931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44" y="2533954"/>
            <a:ext cx="473445" cy="470202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426728" y="2515901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6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2" y="355648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1426727" y="3548052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6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18" y="4155121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427143" y="4146693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71" name="Elbow Connector 70"/>
          <p:cNvCxnSpPr>
            <a:stCxn id="63" idx="2"/>
            <a:endCxn id="65" idx="1"/>
          </p:cNvCxnSpPr>
          <p:nvPr/>
        </p:nvCxnSpPr>
        <p:spPr>
          <a:xfrm rot="16200000" flipH="1">
            <a:off x="649857" y="2463867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3" idx="2"/>
            <a:endCxn id="67" idx="1"/>
          </p:cNvCxnSpPr>
          <p:nvPr/>
        </p:nvCxnSpPr>
        <p:spPr>
          <a:xfrm rot="16200000" flipH="1">
            <a:off x="145578" y="2968146"/>
            <a:ext cx="1330775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63" idx="2"/>
            <a:endCxn id="69" idx="1"/>
          </p:cNvCxnSpPr>
          <p:nvPr/>
        </p:nvCxnSpPr>
        <p:spPr>
          <a:xfrm rot="16200000" flipH="1">
            <a:off x="-153535" y="3267259"/>
            <a:ext cx="1929416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82" y="3049341"/>
            <a:ext cx="473445" cy="47020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426727" y="3012571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76" name="Elbow Connector 75"/>
          <p:cNvCxnSpPr>
            <a:stCxn id="63" idx="2"/>
            <a:endCxn id="74" idx="1"/>
          </p:cNvCxnSpPr>
          <p:nvPr/>
        </p:nvCxnSpPr>
        <p:spPr>
          <a:xfrm rot="16200000" flipH="1">
            <a:off x="391282" y="2722442"/>
            <a:ext cx="826846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22" y="4757659"/>
            <a:ext cx="445905" cy="334429"/>
          </a:xfrm>
          <a:prstGeom prst="rect">
            <a:avLst/>
          </a:prstGeom>
        </p:spPr>
      </p:pic>
      <p:cxnSp>
        <p:nvCxnSpPr>
          <p:cNvPr id="30" name="Elbow Connector 29"/>
          <p:cNvCxnSpPr>
            <a:stCxn id="63" idx="2"/>
            <a:endCxn id="77" idx="1"/>
          </p:cNvCxnSpPr>
          <p:nvPr/>
        </p:nvCxnSpPr>
        <p:spPr>
          <a:xfrm rot="16200000" flipH="1">
            <a:off x="-415164" y="3528888"/>
            <a:ext cx="2467278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426726" y="4666431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out.png</a:t>
            </a:r>
            <a:endParaRPr lang="en-US" sz="2400" dirty="0">
              <a:solidFill>
                <a:srgbClr val="00B050"/>
              </a:solidFill>
            </a:endParaRPr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94209333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702" y="1297653"/>
            <a:ext cx="6172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$</a:t>
            </a:r>
            <a:r>
              <a:rPr lang="en-US" sz="3200" dirty="0" smtClean="0"/>
              <a:t> </a:t>
            </a:r>
            <a:r>
              <a:rPr lang="en-US" sz="3200" b="1" dirty="0" smtClean="0"/>
              <a:t>now run -e Tracker </a:t>
            </a:r>
            <a:r>
              <a:rPr lang="en-US" sz="3200" dirty="0" smtClean="0"/>
              <a:t>experiment.py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8" y="1643050"/>
            <a:ext cx="2564472" cy="22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31" y="711635"/>
            <a:ext cx="3994031" cy="1130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84" y="500050"/>
            <a:ext cx="472454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Version Model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4040188" cy="639762"/>
          </a:xfrm>
        </p:spPr>
        <p:txBody>
          <a:bodyPr/>
          <a:lstStyle/>
          <a:p>
            <a:r>
              <a:rPr lang="en-US" dirty="0" smtClean="0"/>
              <a:t>Product Space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935162"/>
            <a:ext cx="4040188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itself</a:t>
            </a:r>
          </a:p>
          <a:p>
            <a:pPr marL="620713" lvl="1" indent="-263525"/>
            <a:r>
              <a:rPr lang="en-US" dirty="0" smtClean="0"/>
              <a:t>script, data, prov. …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654425" y="1295400"/>
            <a:ext cx="4041775" cy="639762"/>
          </a:xfrm>
        </p:spPr>
        <p:txBody>
          <a:bodyPr/>
          <a:lstStyle/>
          <a:p>
            <a:r>
              <a:rPr lang="en-US" dirty="0" smtClean="0"/>
              <a:t>Version Space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3654425" y="1935162"/>
            <a:ext cx="4041775" cy="3951288"/>
          </a:xfrm>
        </p:spPr>
        <p:txBody>
          <a:bodyPr/>
          <a:lstStyle/>
          <a:p>
            <a:r>
              <a:rPr lang="en-US" dirty="0" smtClean="0"/>
              <a:t>Trial Version</a:t>
            </a:r>
          </a:p>
          <a:p>
            <a:r>
              <a:rPr lang="en-US" dirty="0" smtClean="0"/>
              <a:t>File Object Version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7871141" y="2497624"/>
            <a:ext cx="360000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229782" y="2465856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7" name="Rounded Rectangle 216"/>
          <p:cNvSpPr/>
          <p:nvPr/>
        </p:nvSpPr>
        <p:spPr>
          <a:xfrm>
            <a:off x="7871141" y="2993704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8231141" y="2960697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505200" y="1582320"/>
            <a:ext cx="0" cy="487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10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6" y="2694144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669300" y="2782735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00" y="3320758"/>
            <a:ext cx="473445" cy="4702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140984" y="3302705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10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4428449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1140983" y="4441537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10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4" y="502709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1141399" y="5018662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111" name="Elbow Connector 110"/>
          <p:cNvCxnSpPr>
            <a:stCxn id="103" idx="2"/>
            <a:endCxn id="105" idx="1"/>
          </p:cNvCxnSpPr>
          <p:nvPr/>
        </p:nvCxnSpPr>
        <p:spPr>
          <a:xfrm rot="16200000" flipH="1">
            <a:off x="364113" y="3250671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3" idx="2"/>
            <a:endCxn id="107" idx="1"/>
          </p:cNvCxnSpPr>
          <p:nvPr/>
        </p:nvCxnSpPr>
        <p:spPr>
          <a:xfrm rot="16200000" flipH="1">
            <a:off x="-182749" y="3797533"/>
            <a:ext cx="1415940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3" idx="2"/>
            <a:endCxn id="109" idx="1"/>
          </p:cNvCxnSpPr>
          <p:nvPr/>
        </p:nvCxnSpPr>
        <p:spPr>
          <a:xfrm rot="16200000" flipH="1">
            <a:off x="-481861" y="4096645"/>
            <a:ext cx="2014581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38" y="3921310"/>
            <a:ext cx="473445" cy="47020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40983" y="3884540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116" name="Elbow Connector 115"/>
          <p:cNvCxnSpPr>
            <a:stCxn id="103" idx="2"/>
            <a:endCxn id="114" idx="1"/>
          </p:cNvCxnSpPr>
          <p:nvPr/>
        </p:nvCxnSpPr>
        <p:spPr>
          <a:xfrm rot="16200000" flipH="1">
            <a:off x="62956" y="3551828"/>
            <a:ext cx="912011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8" y="5629628"/>
            <a:ext cx="445905" cy="334429"/>
          </a:xfrm>
          <a:prstGeom prst="rect">
            <a:avLst/>
          </a:prstGeom>
        </p:spPr>
      </p:pic>
      <p:cxnSp>
        <p:nvCxnSpPr>
          <p:cNvPr id="118" name="Elbow Connector 117"/>
          <p:cNvCxnSpPr>
            <a:stCxn id="103" idx="2"/>
            <a:endCxn id="117" idx="1"/>
          </p:cNvCxnSpPr>
          <p:nvPr/>
        </p:nvCxnSpPr>
        <p:spPr>
          <a:xfrm rot="16200000" flipH="1">
            <a:off x="-743490" y="4358274"/>
            <a:ext cx="2552443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40982" y="55384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out.png</a:t>
            </a:r>
            <a:endParaRPr lang="en-US" sz="2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40982" y="6015335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provenance</a:t>
            </a:r>
            <a:endParaRPr lang="en-US" sz="2400" b="1" dirty="0"/>
          </a:p>
        </p:txBody>
      </p:sp>
      <p:cxnSp>
        <p:nvCxnSpPr>
          <p:cNvPr id="121" name="Elbow Connector 120"/>
          <p:cNvCxnSpPr>
            <a:stCxn id="103" idx="2"/>
            <a:endCxn id="120" idx="1"/>
          </p:cNvCxnSpPr>
          <p:nvPr/>
        </p:nvCxnSpPr>
        <p:spPr>
          <a:xfrm rot="16200000" flipH="1">
            <a:off x="-745201" y="4359985"/>
            <a:ext cx="3001768" cy="77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6" idx="3"/>
          </p:cNvCxnSpPr>
          <p:nvPr/>
        </p:nvCxnSpPr>
        <p:spPr>
          <a:xfrm>
            <a:off x="3194799" y="3575721"/>
            <a:ext cx="5724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3"/>
          </p:cNvCxnSpPr>
          <p:nvPr/>
        </p:nvCxnSpPr>
        <p:spPr>
          <a:xfrm>
            <a:off x="3300981" y="4157556"/>
            <a:ext cx="5616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8" idx="3"/>
          </p:cNvCxnSpPr>
          <p:nvPr/>
        </p:nvCxnSpPr>
        <p:spPr>
          <a:xfrm>
            <a:off x="2290769" y="4714553"/>
            <a:ext cx="662621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0" idx="3"/>
          </p:cNvCxnSpPr>
          <p:nvPr/>
        </p:nvCxnSpPr>
        <p:spPr>
          <a:xfrm>
            <a:off x="2291185" y="5291678"/>
            <a:ext cx="6625796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19" idx="3"/>
          </p:cNvCxnSpPr>
          <p:nvPr/>
        </p:nvCxnSpPr>
        <p:spPr>
          <a:xfrm>
            <a:off x="2344949" y="5811416"/>
            <a:ext cx="657203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0" idx="3"/>
          </p:cNvCxnSpPr>
          <p:nvPr/>
        </p:nvCxnSpPr>
        <p:spPr>
          <a:xfrm>
            <a:off x="2831108" y="6288351"/>
            <a:ext cx="608587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3888000" y="339651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888000" y="3975222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3888000" y="4533406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888026" y="510954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888000" y="5631646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3888000" y="6109923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41448" y="2897450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1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5003468" y="409196"/>
            <a:ext cx="167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History</a:t>
            </a:r>
            <a:endParaRPr lang="en-US" sz="2400" dirty="0"/>
          </a:p>
        </p:txBody>
      </p:sp>
      <p:sp>
        <p:nvSpPr>
          <p:cNvPr id="51" name="5-Point Star 50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200"/>
            <a:ext cx="5184000" cy="3888000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851505" y="1041834"/>
            <a:ext cx="115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SELECT …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467473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out.png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32" y="1726719"/>
            <a:ext cx="1482440" cy="1316756"/>
          </a:xfrm>
          <a:prstGeom prst="rect">
            <a:avLst/>
          </a:prstGeom>
        </p:spPr>
      </p:pic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588654901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21209" y="5029200"/>
            <a:ext cx="8534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Conclusion:</a:t>
            </a:r>
          </a:p>
          <a:p>
            <a:r>
              <a:rPr lang="en-US" sz="3200" dirty="0"/>
              <a:t>“Drought in 2014”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5838" y="1736658"/>
            <a:ext cx="1093723" cy="13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 Iteration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“The precipitation for each month remains constant across </a:t>
                </a:r>
                <a:r>
                  <a:rPr lang="en-US" dirty="0" smtClean="0"/>
                  <a:t>years </a:t>
                </a:r>
                <a:r>
                  <a:rPr lang="en-US" dirty="0">
                    <a:solidFill>
                      <a:srgbClr val="00B050"/>
                    </a:solidFill>
                  </a:rPr>
                  <a:t>if there is no drought</a:t>
                </a:r>
                <a:r>
                  <a:rPr lang="en-US" dirty="0" smtClean="0"/>
                  <a:t>”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 smtClean="0"/>
                  <a:t>     Data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rgbClr val="00B050"/>
                    </a:solidFill>
                  </a:rPr>
                  <a:t>2012, </a:t>
                </a:r>
                <a:r>
                  <a:rPr lang="en-US" dirty="0" smtClean="0"/>
                  <a:t>2013</a:t>
                </a:r>
                <a:r>
                  <a:rPr lang="en-US" dirty="0"/>
                  <a:t>, 2014 [BDMEP]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142421528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45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8" y="2743200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184522" y="2831791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4522" y="3369814"/>
            <a:ext cx="473445" cy="47020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56206" y="3351761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experiment.py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50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80" y="439234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1656205" y="4383912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p12.dat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52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96" y="4990981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656621" y="4982553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p13.dat</a:t>
            </a:r>
            <a:endParaRPr lang="en-US" sz="2400" dirty="0"/>
          </a:p>
        </p:txBody>
      </p:sp>
      <p:cxnSp>
        <p:nvCxnSpPr>
          <p:cNvPr id="54" name="Elbow Connector 53"/>
          <p:cNvCxnSpPr>
            <a:stCxn id="45" idx="2"/>
            <a:endCxn id="48" idx="1"/>
          </p:cNvCxnSpPr>
          <p:nvPr/>
        </p:nvCxnSpPr>
        <p:spPr>
          <a:xfrm rot="16200000" flipH="1">
            <a:off x="879335" y="3299727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5" idx="2"/>
            <a:endCxn id="50" idx="1"/>
          </p:cNvCxnSpPr>
          <p:nvPr/>
        </p:nvCxnSpPr>
        <p:spPr>
          <a:xfrm rot="16200000" flipH="1">
            <a:off x="375056" y="3804006"/>
            <a:ext cx="1330775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5" idx="2"/>
            <a:endCxn id="52" idx="1"/>
          </p:cNvCxnSpPr>
          <p:nvPr/>
        </p:nvCxnSpPr>
        <p:spPr>
          <a:xfrm rot="16200000" flipH="1">
            <a:off x="75943" y="4103119"/>
            <a:ext cx="1929416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2760" y="3885201"/>
            <a:ext cx="473445" cy="47020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656205" y="3848431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73" name="Elbow Connector 72"/>
          <p:cNvCxnSpPr>
            <a:stCxn id="45" idx="2"/>
            <a:endCxn id="67" idx="1"/>
          </p:cNvCxnSpPr>
          <p:nvPr/>
        </p:nvCxnSpPr>
        <p:spPr>
          <a:xfrm rot="16200000" flipH="1">
            <a:off x="620760" y="3558302"/>
            <a:ext cx="826846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23" y="554828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653348" y="5539854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76" name="Elbow Connector 75"/>
          <p:cNvCxnSpPr>
            <a:stCxn id="45" idx="2"/>
            <a:endCxn id="74" idx="1"/>
          </p:cNvCxnSpPr>
          <p:nvPr/>
        </p:nvCxnSpPr>
        <p:spPr>
          <a:xfrm rot="16200000" flipH="1">
            <a:off x="-204344" y="4383405"/>
            <a:ext cx="2486717" cy="3068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Isosceles Triangle 76"/>
          <p:cNvSpPr/>
          <p:nvPr/>
        </p:nvSpPr>
        <p:spPr>
          <a:xfrm>
            <a:off x="1500920" y="3720881"/>
            <a:ext cx="56431" cy="48647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32" y="762000"/>
            <a:ext cx="8980895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1|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2| </a:t>
            </a:r>
            <a:r>
              <a:rPr lang="pt-BR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precipitation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endParaRPr lang="pt-B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precipitation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create_bargraph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4|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5|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(12) + 1</a:t>
            </a: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6| 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d12 = </a:t>
            </a:r>
            <a:r>
              <a:rPr lang="pt-BR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("p12.dat")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7| d13, d14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("p13.dat"),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p14.dat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8| 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prec12 = </a:t>
            </a:r>
            <a:r>
              <a:rPr lang="pt-BR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(d12, </a:t>
            </a:r>
            <a:r>
              <a:rPr lang="pt-BR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9| prec13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(d13,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prec14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(d14,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11|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create_bargraph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"out.png",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13|    [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2012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2013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2014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14|    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prec12,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prec13, prec14)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560630300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4605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Life Cycle of Script Experiments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33285885"/>
              </p:ext>
            </p:extLst>
          </p:nvPr>
        </p:nvGraphicFramePr>
        <p:xfrm>
          <a:off x="142844" y="1706552"/>
          <a:ext cx="5724556" cy="472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6" name="Straight Arrow Connector 15"/>
          <p:cNvCxnSpPr/>
          <p:nvPr/>
        </p:nvCxnSpPr>
        <p:spPr>
          <a:xfrm>
            <a:off x="1371600" y="1435875"/>
            <a:ext cx="457200" cy="414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0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629" y="984017"/>
            <a:ext cx="5129213" cy="4282249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94209333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702" y="457200"/>
            <a:ext cx="6104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$</a:t>
            </a:r>
            <a:r>
              <a:rPr lang="en-US" sz="3200" dirty="0" smtClean="0"/>
              <a:t> now run -e Tracker experiment.py</a:t>
            </a:r>
          </a:p>
        </p:txBody>
      </p:sp>
      <p:sp>
        <p:nvSpPr>
          <p:cNvPr id="29" name="Date Placeholder 6"/>
          <p:cNvSpPr txBox="1">
            <a:spLocks/>
          </p:cNvSpPr>
          <p:nvPr/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João Felipe Nicolaci Pimentel</a:t>
            </a:r>
            <a:endParaRPr lang="pt-BR"/>
          </a:p>
        </p:txBody>
      </p:sp>
      <p:pic>
        <p:nvPicPr>
          <p:cNvPr id="31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" y="2330781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19786" y="2419372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786" y="2957395"/>
            <a:ext cx="473445" cy="47020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91470" y="2939342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35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44" y="3979921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091469" y="3971493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pic>
        <p:nvPicPr>
          <p:cNvPr id="3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60" y="45785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091885" y="4570134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p13.dat</a:t>
            </a:r>
            <a:endParaRPr lang="en-US" sz="2400" dirty="0"/>
          </a:p>
        </p:txBody>
      </p:sp>
      <p:cxnSp>
        <p:nvCxnSpPr>
          <p:cNvPr id="40" name="Elbow Connector 39"/>
          <p:cNvCxnSpPr>
            <a:stCxn id="31" idx="2"/>
            <a:endCxn id="33" idx="1"/>
          </p:cNvCxnSpPr>
          <p:nvPr/>
        </p:nvCxnSpPr>
        <p:spPr>
          <a:xfrm rot="16200000" flipH="1">
            <a:off x="314599" y="2887308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31" idx="2"/>
            <a:endCxn id="35" idx="1"/>
          </p:cNvCxnSpPr>
          <p:nvPr/>
        </p:nvCxnSpPr>
        <p:spPr>
          <a:xfrm rot="16200000" flipH="1">
            <a:off x="-189680" y="3391587"/>
            <a:ext cx="1330775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31" idx="2"/>
            <a:endCxn id="37" idx="1"/>
          </p:cNvCxnSpPr>
          <p:nvPr/>
        </p:nvCxnSpPr>
        <p:spPr>
          <a:xfrm rot="16200000" flipH="1">
            <a:off x="-488793" y="3690700"/>
            <a:ext cx="1929416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024" y="3472782"/>
            <a:ext cx="473445" cy="4702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91469" y="3436012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45" name="Elbow Connector 44"/>
          <p:cNvCxnSpPr>
            <a:stCxn id="31" idx="2"/>
            <a:endCxn id="43" idx="1"/>
          </p:cNvCxnSpPr>
          <p:nvPr/>
        </p:nvCxnSpPr>
        <p:spPr>
          <a:xfrm rot="16200000" flipH="1">
            <a:off x="56024" y="3145883"/>
            <a:ext cx="826846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87" y="5135863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088612" y="5127435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48" name="Elbow Connector 47"/>
          <p:cNvCxnSpPr>
            <a:stCxn id="31" idx="2"/>
            <a:endCxn id="46" idx="1"/>
          </p:cNvCxnSpPr>
          <p:nvPr/>
        </p:nvCxnSpPr>
        <p:spPr>
          <a:xfrm rot="16200000" flipH="1">
            <a:off x="-769080" y="3970986"/>
            <a:ext cx="2486717" cy="3068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7" y="5774844"/>
            <a:ext cx="468406" cy="351305"/>
          </a:xfrm>
          <a:prstGeom prst="rect">
            <a:avLst/>
          </a:prstGeom>
        </p:spPr>
      </p:pic>
      <p:cxnSp>
        <p:nvCxnSpPr>
          <p:cNvPr id="50" name="Elbow Connector 49"/>
          <p:cNvCxnSpPr>
            <a:stCxn id="31" idx="2"/>
            <a:endCxn id="49" idx="1"/>
          </p:cNvCxnSpPr>
          <p:nvPr/>
        </p:nvCxnSpPr>
        <p:spPr>
          <a:xfrm rot="16200000" flipH="1">
            <a:off x="-1060452" y="4262358"/>
            <a:ext cx="3069460" cy="3068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88612" y="569063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out.png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52" name="Isosceles Triangle 51"/>
          <p:cNvSpPr/>
          <p:nvPr/>
        </p:nvSpPr>
        <p:spPr>
          <a:xfrm>
            <a:off x="944927" y="3325669"/>
            <a:ext cx="56431" cy="48647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47" y="4022328"/>
            <a:ext cx="2664971" cy="231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6029" y="702023"/>
            <a:ext cx="4200525" cy="1190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84" y="500050"/>
            <a:ext cx="472454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Version Model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4040188" cy="639762"/>
          </a:xfrm>
        </p:spPr>
        <p:txBody>
          <a:bodyPr/>
          <a:lstStyle/>
          <a:p>
            <a:r>
              <a:rPr lang="en-US" dirty="0" smtClean="0"/>
              <a:t>Product Space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654425" y="1295400"/>
            <a:ext cx="4041775" cy="639762"/>
          </a:xfrm>
        </p:spPr>
        <p:txBody>
          <a:bodyPr/>
          <a:lstStyle/>
          <a:p>
            <a:r>
              <a:rPr lang="en-US" dirty="0" smtClean="0"/>
              <a:t>Version Space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7871141" y="1708168"/>
            <a:ext cx="360000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229782" y="1676400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7" name="Rounded Rectangle 216"/>
          <p:cNvSpPr/>
          <p:nvPr/>
        </p:nvSpPr>
        <p:spPr>
          <a:xfrm>
            <a:off x="7871141" y="220424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8231141" y="2171241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505200" y="1582320"/>
            <a:ext cx="0" cy="487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10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6" y="1904688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669300" y="1993279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00" y="2531302"/>
            <a:ext cx="473445" cy="4702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140984" y="2513249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10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423845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1140983" y="4251538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10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4" y="482159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1141399" y="4823707"/>
            <a:ext cx="115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111" name="Elbow Connector 110"/>
          <p:cNvCxnSpPr>
            <a:stCxn id="103" idx="2"/>
            <a:endCxn id="105" idx="1"/>
          </p:cNvCxnSpPr>
          <p:nvPr/>
        </p:nvCxnSpPr>
        <p:spPr>
          <a:xfrm rot="16200000" flipH="1">
            <a:off x="364113" y="2461215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3" idx="2"/>
            <a:endCxn id="107" idx="1"/>
          </p:cNvCxnSpPr>
          <p:nvPr/>
        </p:nvCxnSpPr>
        <p:spPr>
          <a:xfrm rot="16200000" flipH="1">
            <a:off x="-482477" y="3307805"/>
            <a:ext cx="201539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3" idx="2"/>
            <a:endCxn id="109" idx="1"/>
          </p:cNvCxnSpPr>
          <p:nvPr/>
        </p:nvCxnSpPr>
        <p:spPr>
          <a:xfrm rot="16200000" flipH="1">
            <a:off x="-773839" y="3599167"/>
            <a:ext cx="2598537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38" y="3113717"/>
            <a:ext cx="473445" cy="47020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40983" y="3076947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116" name="Elbow Connector 115"/>
          <p:cNvCxnSpPr>
            <a:stCxn id="103" idx="2"/>
            <a:endCxn id="114" idx="1"/>
          </p:cNvCxnSpPr>
          <p:nvPr/>
        </p:nvCxnSpPr>
        <p:spPr>
          <a:xfrm rot="16200000" flipH="1">
            <a:off x="72024" y="2753304"/>
            <a:ext cx="893874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8" y="5437772"/>
            <a:ext cx="445905" cy="334429"/>
          </a:xfrm>
          <a:prstGeom prst="rect">
            <a:avLst/>
          </a:prstGeom>
        </p:spPr>
      </p:pic>
      <p:cxnSp>
        <p:nvCxnSpPr>
          <p:cNvPr id="118" name="Elbow Connector 117"/>
          <p:cNvCxnSpPr>
            <a:stCxn id="103" idx="2"/>
            <a:endCxn id="117" idx="1"/>
          </p:cNvCxnSpPr>
          <p:nvPr/>
        </p:nvCxnSpPr>
        <p:spPr>
          <a:xfrm rot="16200000" flipH="1">
            <a:off x="-1042290" y="3867618"/>
            <a:ext cx="3150043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40982" y="53014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out.png</a:t>
            </a:r>
            <a:endParaRPr lang="en-US" sz="2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40982" y="5823479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provenance</a:t>
            </a:r>
            <a:endParaRPr lang="en-US" sz="2400" b="1" dirty="0"/>
          </a:p>
        </p:txBody>
      </p:sp>
      <p:cxnSp>
        <p:nvCxnSpPr>
          <p:cNvPr id="121" name="Elbow Connector 120"/>
          <p:cNvCxnSpPr>
            <a:stCxn id="103" idx="2"/>
            <a:endCxn id="120" idx="1"/>
          </p:cNvCxnSpPr>
          <p:nvPr/>
        </p:nvCxnSpPr>
        <p:spPr>
          <a:xfrm rot="16200000" flipH="1">
            <a:off x="-1044001" y="3869329"/>
            <a:ext cx="3599368" cy="77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6" idx="3"/>
          </p:cNvCxnSpPr>
          <p:nvPr/>
        </p:nvCxnSpPr>
        <p:spPr>
          <a:xfrm>
            <a:off x="3194799" y="2786265"/>
            <a:ext cx="5724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3"/>
          </p:cNvCxnSpPr>
          <p:nvPr/>
        </p:nvCxnSpPr>
        <p:spPr>
          <a:xfrm>
            <a:off x="3300981" y="3349963"/>
            <a:ext cx="5616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8" idx="3"/>
          </p:cNvCxnSpPr>
          <p:nvPr/>
        </p:nvCxnSpPr>
        <p:spPr>
          <a:xfrm flipV="1">
            <a:off x="2284566" y="4477553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0" idx="3"/>
          </p:cNvCxnSpPr>
          <p:nvPr/>
        </p:nvCxnSpPr>
        <p:spPr>
          <a:xfrm>
            <a:off x="2298652" y="5054540"/>
            <a:ext cx="661832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344949" y="5619560"/>
            <a:ext cx="657203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0" idx="3"/>
          </p:cNvCxnSpPr>
          <p:nvPr/>
        </p:nvCxnSpPr>
        <p:spPr>
          <a:xfrm>
            <a:off x="2831108" y="6096495"/>
            <a:ext cx="608587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3888000" y="2607059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888000" y="3167629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3888000" y="4296406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888026" y="487254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888000" y="543979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3888000" y="5918067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41448" y="2107994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1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5003468" y="409196"/>
            <a:ext cx="167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History</a:t>
            </a:r>
            <a:endParaRPr lang="en-US" sz="2400" dirty="0"/>
          </a:p>
        </p:txBody>
      </p:sp>
      <p:sp>
        <p:nvSpPr>
          <p:cNvPr id="51" name="5-Point Star 50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123352" y="260542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123352" y="316599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123352" y="4294772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123378" y="487090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123352" y="5438156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123352" y="5916433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76800" y="2106360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2</a:t>
            </a:r>
            <a:endParaRPr lang="en-US" sz="2400" dirty="0"/>
          </a:p>
        </p:txBody>
      </p:sp>
      <p:pic>
        <p:nvPicPr>
          <p:cNvPr id="63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365760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40983" y="3670688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cxnSp>
        <p:nvCxnSpPr>
          <p:cNvPr id="65" name="Straight Connector 64"/>
          <p:cNvCxnSpPr>
            <a:stCxn id="64" idx="3"/>
          </p:cNvCxnSpPr>
          <p:nvPr/>
        </p:nvCxnSpPr>
        <p:spPr>
          <a:xfrm>
            <a:off x="2284566" y="3901521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5123352" y="372492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71"/>
          <p:cNvCxnSpPr>
            <a:stCxn id="103" idx="2"/>
            <a:endCxn id="63" idx="1"/>
          </p:cNvCxnSpPr>
          <p:nvPr/>
        </p:nvCxnSpPr>
        <p:spPr>
          <a:xfrm rot="16200000" flipH="1">
            <a:off x="-192052" y="3017380"/>
            <a:ext cx="143454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58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28434"/>
            <a:ext cx="5184000" cy="3888000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007" y="505673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out.png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1209" y="502920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Conclusion:</a:t>
            </a:r>
          </a:p>
          <a:p>
            <a:r>
              <a:rPr lang="en-US" sz="3200" dirty="0"/>
              <a:t>“2012 was </a:t>
            </a:r>
            <a:r>
              <a:rPr lang="en-US" sz="3200" dirty="0" smtClean="0"/>
              <a:t>similar </a:t>
            </a:r>
            <a:r>
              <a:rPr lang="en-US" sz="3200" dirty="0"/>
              <a:t>to </a:t>
            </a:r>
            <a:r>
              <a:rPr lang="en-US" sz="3200" dirty="0" smtClean="0"/>
              <a:t>2013”</a:t>
            </a:r>
            <a:endParaRPr lang="en-US" sz="3200" dirty="0"/>
          </a:p>
          <a:p>
            <a:endParaRPr lang="en-US" sz="3200" dirty="0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588654901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7321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13314" name="Picture 2" descr="https://upload.wikimedia.org/wikipedia/commons/thumb/b/b1/Email_Shiny_Icon.svg/256px-Email_Shiny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072328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9981" y="3238264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@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304800" y="1490409"/>
            <a:ext cx="7620000" cy="1786890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were the differences between Trial 1 and Trial 2?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840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6029" y="702023"/>
            <a:ext cx="4200525" cy="1190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84" y="500050"/>
            <a:ext cx="472454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Comparing Trials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4040188" cy="639762"/>
          </a:xfrm>
        </p:spPr>
        <p:txBody>
          <a:bodyPr/>
          <a:lstStyle/>
          <a:p>
            <a:r>
              <a:rPr lang="en-US" dirty="0" smtClean="0"/>
              <a:t>Product Space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654425" y="1295400"/>
            <a:ext cx="4041775" cy="639762"/>
          </a:xfrm>
        </p:spPr>
        <p:txBody>
          <a:bodyPr/>
          <a:lstStyle/>
          <a:p>
            <a:r>
              <a:rPr lang="en-US" dirty="0" smtClean="0"/>
              <a:t>Version Space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cxnSp>
        <p:nvCxnSpPr>
          <p:cNvPr id="226" name="Straight Connector 225"/>
          <p:cNvCxnSpPr/>
          <p:nvPr/>
        </p:nvCxnSpPr>
        <p:spPr>
          <a:xfrm>
            <a:off x="3505200" y="1582320"/>
            <a:ext cx="0" cy="487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10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6" y="1904688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669300" y="1993279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00" y="2531302"/>
            <a:ext cx="473445" cy="4702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140984" y="2513249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10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423845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1140983" y="4251538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10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4" y="482159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1141399" y="4823707"/>
            <a:ext cx="115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111" name="Elbow Connector 110"/>
          <p:cNvCxnSpPr>
            <a:stCxn id="103" idx="2"/>
            <a:endCxn id="105" idx="1"/>
          </p:cNvCxnSpPr>
          <p:nvPr/>
        </p:nvCxnSpPr>
        <p:spPr>
          <a:xfrm rot="16200000" flipH="1">
            <a:off x="364113" y="2461215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3" idx="2"/>
            <a:endCxn id="107" idx="1"/>
          </p:cNvCxnSpPr>
          <p:nvPr/>
        </p:nvCxnSpPr>
        <p:spPr>
          <a:xfrm rot="16200000" flipH="1">
            <a:off x="-482477" y="3307805"/>
            <a:ext cx="201539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3" idx="2"/>
            <a:endCxn id="109" idx="1"/>
          </p:cNvCxnSpPr>
          <p:nvPr/>
        </p:nvCxnSpPr>
        <p:spPr>
          <a:xfrm rot="16200000" flipH="1">
            <a:off x="-773839" y="3599167"/>
            <a:ext cx="2598537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38" y="3113717"/>
            <a:ext cx="473445" cy="47020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40983" y="3076947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116" name="Elbow Connector 115"/>
          <p:cNvCxnSpPr>
            <a:stCxn id="103" idx="2"/>
            <a:endCxn id="114" idx="1"/>
          </p:cNvCxnSpPr>
          <p:nvPr/>
        </p:nvCxnSpPr>
        <p:spPr>
          <a:xfrm rot="16200000" flipH="1">
            <a:off x="72024" y="2753304"/>
            <a:ext cx="893874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8" y="5437772"/>
            <a:ext cx="445905" cy="334429"/>
          </a:xfrm>
          <a:prstGeom prst="rect">
            <a:avLst/>
          </a:prstGeom>
        </p:spPr>
      </p:pic>
      <p:cxnSp>
        <p:nvCxnSpPr>
          <p:cNvPr id="118" name="Elbow Connector 117"/>
          <p:cNvCxnSpPr>
            <a:stCxn id="103" idx="2"/>
            <a:endCxn id="117" idx="1"/>
          </p:cNvCxnSpPr>
          <p:nvPr/>
        </p:nvCxnSpPr>
        <p:spPr>
          <a:xfrm rot="16200000" flipH="1">
            <a:off x="-1042290" y="3867618"/>
            <a:ext cx="3150043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40982" y="53014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out.png</a:t>
            </a:r>
            <a:endParaRPr lang="en-US" sz="2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40982" y="5823479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provenance</a:t>
            </a:r>
            <a:endParaRPr lang="en-US" sz="2400" b="1" dirty="0"/>
          </a:p>
        </p:txBody>
      </p:sp>
      <p:cxnSp>
        <p:nvCxnSpPr>
          <p:cNvPr id="121" name="Elbow Connector 120"/>
          <p:cNvCxnSpPr>
            <a:stCxn id="103" idx="2"/>
            <a:endCxn id="120" idx="1"/>
          </p:cNvCxnSpPr>
          <p:nvPr/>
        </p:nvCxnSpPr>
        <p:spPr>
          <a:xfrm rot="16200000" flipH="1">
            <a:off x="-1044001" y="3869329"/>
            <a:ext cx="3599368" cy="77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6" idx="3"/>
          </p:cNvCxnSpPr>
          <p:nvPr/>
        </p:nvCxnSpPr>
        <p:spPr>
          <a:xfrm>
            <a:off x="3194799" y="2786265"/>
            <a:ext cx="5724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3"/>
          </p:cNvCxnSpPr>
          <p:nvPr/>
        </p:nvCxnSpPr>
        <p:spPr>
          <a:xfrm>
            <a:off x="3300981" y="3349963"/>
            <a:ext cx="5616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8" idx="3"/>
          </p:cNvCxnSpPr>
          <p:nvPr/>
        </p:nvCxnSpPr>
        <p:spPr>
          <a:xfrm flipV="1">
            <a:off x="2284566" y="4477553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0" idx="3"/>
          </p:cNvCxnSpPr>
          <p:nvPr/>
        </p:nvCxnSpPr>
        <p:spPr>
          <a:xfrm>
            <a:off x="2298652" y="5054540"/>
            <a:ext cx="661832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344949" y="5619560"/>
            <a:ext cx="657203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0" idx="3"/>
          </p:cNvCxnSpPr>
          <p:nvPr/>
        </p:nvCxnSpPr>
        <p:spPr>
          <a:xfrm>
            <a:off x="2831108" y="6096495"/>
            <a:ext cx="608587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3888000" y="2607059"/>
            <a:ext cx="360000" cy="360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888000" y="3167629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3888000" y="4296406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888026" y="487254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888000" y="5439790"/>
            <a:ext cx="360000" cy="360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3888000" y="5918067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41448" y="2107994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1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5003468" y="409196"/>
            <a:ext cx="167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History</a:t>
            </a:r>
            <a:endParaRPr lang="en-US" sz="2400" dirty="0"/>
          </a:p>
        </p:txBody>
      </p:sp>
      <p:sp>
        <p:nvSpPr>
          <p:cNvPr id="51" name="5-Point Star 50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123352" y="2605425"/>
            <a:ext cx="360000" cy="360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123352" y="316599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123352" y="4294772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123378" y="487090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123352" y="5438156"/>
            <a:ext cx="360000" cy="36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123352" y="5916433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76800" y="2106360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2</a:t>
            </a:r>
            <a:endParaRPr lang="en-US" sz="2400" dirty="0"/>
          </a:p>
        </p:txBody>
      </p:sp>
      <p:pic>
        <p:nvPicPr>
          <p:cNvPr id="63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365760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40983" y="3670688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cxnSp>
        <p:nvCxnSpPr>
          <p:cNvPr id="65" name="Straight Connector 64"/>
          <p:cNvCxnSpPr>
            <a:stCxn id="64" idx="3"/>
          </p:cNvCxnSpPr>
          <p:nvPr/>
        </p:nvCxnSpPr>
        <p:spPr>
          <a:xfrm>
            <a:off x="2284566" y="3901521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5123352" y="3724928"/>
            <a:ext cx="360000" cy="36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71"/>
          <p:cNvCxnSpPr>
            <a:stCxn id="103" idx="2"/>
            <a:endCxn id="63" idx="1"/>
          </p:cNvCxnSpPr>
          <p:nvPr/>
        </p:nvCxnSpPr>
        <p:spPr>
          <a:xfrm rot="16200000" flipH="1">
            <a:off x="-192052" y="3017380"/>
            <a:ext cx="143454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7711181" y="1796612"/>
            <a:ext cx="360000" cy="360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711181" y="1323345"/>
            <a:ext cx="360000" cy="36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086162" y="133123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addition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8071181" y="1801851"/>
            <a:ext cx="85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</a:t>
            </a:r>
            <a:endParaRPr lang="en-US" dirty="0"/>
          </a:p>
        </p:txBody>
      </p:sp>
      <p:sp>
        <p:nvSpPr>
          <p:cNvPr id="71" name="Rounded Rectangle 70"/>
          <p:cNvSpPr/>
          <p:nvPr/>
        </p:nvSpPr>
        <p:spPr>
          <a:xfrm>
            <a:off x="7711181" y="2264942"/>
            <a:ext cx="360000" cy="36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71181" y="2258821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noWorkflow</a:t>
            </a:r>
            <a:r>
              <a:rPr lang="en-US" dirty="0" smtClean="0"/>
              <a:t> Diff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649145"/>
              </p:ext>
            </p:extLst>
          </p:nvPr>
        </p:nvGraphicFramePr>
        <p:xfrm>
          <a:off x="231775" y="1471613"/>
          <a:ext cx="8478838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Document" r:id="rId5" imgW="3597974" imgH="2012296" progId="Word.Document.8">
                  <p:embed/>
                </p:oleObj>
              </mc:Choice>
              <mc:Fallback>
                <p:oleObj name="Document" r:id="rId5" imgW="3597974" imgH="2012296" progId="Word.Documen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1471613"/>
                        <a:ext cx="8478838" cy="4743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tool: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now vis</a:t>
            </a:r>
          </a:p>
          <a:p>
            <a:pPr lvl="1"/>
            <a:endParaRPr lang="en-US" dirty="0" smtClean="0"/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" y="2857332"/>
            <a:ext cx="3174159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73" y="2850983"/>
            <a:ext cx="3111557" cy="2697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Activations Diff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35" y="2880688"/>
            <a:ext cx="3099465" cy="28452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58818" y="2444749"/>
            <a:ext cx="118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Trial 1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4014280" y="2438400"/>
            <a:ext cx="118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Trial 2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7281194" y="2438399"/>
            <a:ext cx="778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Diff</a:t>
            </a:r>
            <a:endParaRPr lang="en-US" sz="32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84469" y="2590800"/>
            <a:ext cx="0" cy="3441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11498" y="2590800"/>
            <a:ext cx="0" cy="3441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17" name="5-Point Star 16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4442"/>
            <a:ext cx="6756583" cy="6202332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4442"/>
            <a:ext cx="6756583" cy="6202332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81300" y="5788749"/>
            <a:ext cx="24765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4442"/>
            <a:ext cx="6756583" cy="6202332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91000" y="4648200"/>
            <a:ext cx="6096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Life Cycle of Script Experiments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380127923"/>
              </p:ext>
            </p:extLst>
          </p:nvPr>
        </p:nvGraphicFramePr>
        <p:xfrm>
          <a:off x="142844" y="1706552"/>
          <a:ext cx="5724556" cy="472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6" name="Straight Arrow Connector 15"/>
          <p:cNvCxnSpPr/>
          <p:nvPr/>
        </p:nvCxnSpPr>
        <p:spPr>
          <a:xfrm>
            <a:off x="1371600" y="1435875"/>
            <a:ext cx="457200" cy="414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11983" y="1944602"/>
            <a:ext cx="4301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New scripts &amp; input data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6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13314" name="Picture 2" descr="https://upload.wikimedia.org/wikipedia/commons/thumb/b/b1/Email_Shiny_Icon.svg/256px-Email_Shiny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072328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9981" y="3238264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@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304800" y="1490409"/>
            <a:ext cx="7620000" cy="1786890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don’t think its enough to compare just these years. Could you add data from 2015?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26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Iteration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“The precipitation for each month remains constant across </a:t>
                </a:r>
                <a:r>
                  <a:rPr lang="en-US" dirty="0" smtClean="0"/>
                  <a:t>years </a:t>
                </a:r>
                <a:r>
                  <a:rPr lang="en-US" dirty="0"/>
                  <a:t>if there is no drought</a:t>
                </a:r>
                <a:r>
                  <a:rPr lang="en-US" dirty="0" smtClean="0"/>
                  <a:t>”</a:t>
                </a:r>
              </a:p>
              <a:p>
                <a:pPr marL="0" indent="0">
                  <a:buNone/>
                </a:pPr>
                <a:r>
                  <a:rPr lang="en-US" dirty="0" smtClean="0"/>
                  <a:t>		    Data</a:t>
                </a:r>
                <a:r>
                  <a:rPr lang="en-US" dirty="0"/>
                  <a:t>: 2012, </a:t>
                </a:r>
                <a:r>
                  <a:rPr lang="en-US" dirty="0" smtClean="0"/>
                  <a:t>2013</a:t>
                </a:r>
                <a:r>
                  <a:rPr lang="en-US" dirty="0"/>
                  <a:t>, </a:t>
                </a:r>
                <a:r>
                  <a:rPr lang="en-US" dirty="0" smtClean="0"/>
                  <a:t>2014,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2015</a:t>
                </a:r>
                <a:r>
                  <a:rPr lang="en-US" dirty="0" smtClean="0"/>
                  <a:t> </a:t>
                </a:r>
                <a:r>
                  <a:rPr lang="en-US" dirty="0"/>
                  <a:t>[BDMEP]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550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142421528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45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8" y="2750936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184522" y="2839527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4522" y="3377550"/>
            <a:ext cx="473445" cy="47020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56206" y="3359497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experiment.py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50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80" y="4400076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1656205" y="4391648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pic>
        <p:nvPicPr>
          <p:cNvPr id="52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96" y="4998717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656621" y="4990289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p13.dat</a:t>
            </a:r>
            <a:endParaRPr lang="en-US" sz="2400" dirty="0"/>
          </a:p>
        </p:txBody>
      </p:sp>
      <p:cxnSp>
        <p:nvCxnSpPr>
          <p:cNvPr id="54" name="Elbow Connector 53"/>
          <p:cNvCxnSpPr>
            <a:stCxn id="45" idx="2"/>
            <a:endCxn id="48" idx="1"/>
          </p:cNvCxnSpPr>
          <p:nvPr/>
        </p:nvCxnSpPr>
        <p:spPr>
          <a:xfrm rot="16200000" flipH="1">
            <a:off x="879335" y="3307463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5" idx="2"/>
            <a:endCxn id="50" idx="1"/>
          </p:cNvCxnSpPr>
          <p:nvPr/>
        </p:nvCxnSpPr>
        <p:spPr>
          <a:xfrm rot="16200000" flipH="1">
            <a:off x="375056" y="3811742"/>
            <a:ext cx="1330775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5" idx="2"/>
            <a:endCxn id="52" idx="1"/>
          </p:cNvCxnSpPr>
          <p:nvPr/>
        </p:nvCxnSpPr>
        <p:spPr>
          <a:xfrm rot="16200000" flipH="1">
            <a:off x="75943" y="4110855"/>
            <a:ext cx="1929416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2760" y="3892937"/>
            <a:ext cx="473445" cy="47020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656205" y="3856167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73" name="Elbow Connector 72"/>
          <p:cNvCxnSpPr>
            <a:stCxn id="45" idx="2"/>
            <a:endCxn id="67" idx="1"/>
          </p:cNvCxnSpPr>
          <p:nvPr/>
        </p:nvCxnSpPr>
        <p:spPr>
          <a:xfrm rot="16200000" flipH="1">
            <a:off x="620760" y="3566038"/>
            <a:ext cx="826846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23" y="5556018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653348" y="554759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76" name="Elbow Connector 75"/>
          <p:cNvCxnSpPr>
            <a:stCxn id="45" idx="2"/>
            <a:endCxn id="74" idx="1"/>
          </p:cNvCxnSpPr>
          <p:nvPr/>
        </p:nvCxnSpPr>
        <p:spPr>
          <a:xfrm rot="16200000" flipH="1">
            <a:off x="-204344" y="4391141"/>
            <a:ext cx="2486717" cy="3068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Isosceles Triangle 76"/>
          <p:cNvSpPr/>
          <p:nvPr/>
        </p:nvSpPr>
        <p:spPr>
          <a:xfrm>
            <a:off x="1500920" y="3728617"/>
            <a:ext cx="56431" cy="48647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95" y="603705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653620" y="6028624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p15.dat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30" name="Elbow Connector 29"/>
          <p:cNvCxnSpPr>
            <a:stCxn id="45" idx="2"/>
            <a:endCxn id="28" idx="1"/>
          </p:cNvCxnSpPr>
          <p:nvPr/>
        </p:nvCxnSpPr>
        <p:spPr>
          <a:xfrm rot="16200000" flipH="1">
            <a:off x="-444725" y="4631522"/>
            <a:ext cx="2967751" cy="3070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32" y="457200"/>
            <a:ext cx="9144064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1|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2| </a:t>
            </a:r>
            <a:r>
              <a:rPr lang="pt-BR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precipitation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endParaRPr lang="pt-B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precipitation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create_bargraph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4|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5|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(12) + 1</a:t>
            </a:r>
          </a:p>
          <a:p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6| d12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d15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("p12.dat")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p15.dat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7| d13, d14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("p13.dat"),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p14.dat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8| prec12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(d12,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9| prec13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(d13,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prec14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(d14,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11| 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prec15 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(d15, </a:t>
            </a:r>
            <a:r>
              <a:rPr lang="pt-BR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pt-BR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create_bargraph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"out.png",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13|    [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2012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2013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2014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2015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14|    prec12, prec13, prec14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prec15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227839066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545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meantime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13314" name="Picture 2" descr="https://upload.wikimedia.org/wikipedia/commons/thumb/b/b1/Email_Shiny_Icon.svg/256px-Email_Shiny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072328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9981" y="3238264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@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304800" y="1490409"/>
            <a:ext cx="7620000" cy="1786890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Forget what I said</a:t>
            </a:r>
            <a:r>
              <a:rPr lang="en-US" sz="2800" dirty="0"/>
              <a:t>. There are unusual rainy days</a:t>
            </a:r>
            <a:r>
              <a:rPr lang="en-US" sz="2800" dirty="0" smtClean="0"/>
              <a:t>. Could you repeat the first trial without them?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972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now restore 1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7871141" y="1708168"/>
            <a:ext cx="360000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29782" y="1676400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871141" y="220424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31141" y="2171241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3505200" y="1582320"/>
            <a:ext cx="0" cy="487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6" y="1904688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69300" y="1993279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00" y="2531302"/>
            <a:ext cx="473445" cy="47020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40984" y="2513249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51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423845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140983" y="4251538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53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4" y="482159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1141399" y="4823707"/>
            <a:ext cx="115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55" name="Elbow Connector 54"/>
          <p:cNvCxnSpPr>
            <a:stCxn id="47" idx="2"/>
            <a:endCxn id="49" idx="1"/>
          </p:cNvCxnSpPr>
          <p:nvPr/>
        </p:nvCxnSpPr>
        <p:spPr>
          <a:xfrm rot="16200000" flipH="1">
            <a:off x="364113" y="2461215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47" idx="2"/>
            <a:endCxn id="51" idx="1"/>
          </p:cNvCxnSpPr>
          <p:nvPr/>
        </p:nvCxnSpPr>
        <p:spPr>
          <a:xfrm rot="16200000" flipH="1">
            <a:off x="-482477" y="3307805"/>
            <a:ext cx="201539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47" idx="2"/>
            <a:endCxn id="53" idx="1"/>
          </p:cNvCxnSpPr>
          <p:nvPr/>
        </p:nvCxnSpPr>
        <p:spPr>
          <a:xfrm rot="16200000" flipH="1">
            <a:off x="-773839" y="3599167"/>
            <a:ext cx="2598537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38" y="3113717"/>
            <a:ext cx="473445" cy="47020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140983" y="3076947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60" name="Elbow Connector 59"/>
          <p:cNvCxnSpPr>
            <a:stCxn id="47" idx="2"/>
            <a:endCxn id="58" idx="1"/>
          </p:cNvCxnSpPr>
          <p:nvPr/>
        </p:nvCxnSpPr>
        <p:spPr>
          <a:xfrm rot="16200000" flipH="1">
            <a:off x="72024" y="2753304"/>
            <a:ext cx="893874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8" y="5437772"/>
            <a:ext cx="445905" cy="334429"/>
          </a:xfrm>
          <a:prstGeom prst="rect">
            <a:avLst/>
          </a:prstGeom>
        </p:spPr>
      </p:pic>
      <p:cxnSp>
        <p:nvCxnSpPr>
          <p:cNvPr id="62" name="Elbow Connector 61"/>
          <p:cNvCxnSpPr>
            <a:stCxn id="47" idx="2"/>
            <a:endCxn id="61" idx="1"/>
          </p:cNvCxnSpPr>
          <p:nvPr/>
        </p:nvCxnSpPr>
        <p:spPr>
          <a:xfrm rot="16200000" flipH="1">
            <a:off x="-1042290" y="3867618"/>
            <a:ext cx="3150043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40982" y="53014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out.png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1140982" y="5823479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provenance</a:t>
            </a:r>
            <a:endParaRPr lang="en-US" sz="2400" b="1" dirty="0"/>
          </a:p>
        </p:txBody>
      </p:sp>
      <p:cxnSp>
        <p:nvCxnSpPr>
          <p:cNvPr id="65" name="Elbow Connector 64"/>
          <p:cNvCxnSpPr>
            <a:stCxn id="47" idx="2"/>
            <a:endCxn id="64" idx="1"/>
          </p:cNvCxnSpPr>
          <p:nvPr/>
        </p:nvCxnSpPr>
        <p:spPr>
          <a:xfrm rot="16200000" flipH="1">
            <a:off x="-1044001" y="3869329"/>
            <a:ext cx="3599368" cy="77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0" idx="3"/>
          </p:cNvCxnSpPr>
          <p:nvPr/>
        </p:nvCxnSpPr>
        <p:spPr>
          <a:xfrm>
            <a:off x="3194799" y="2786265"/>
            <a:ext cx="5724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9" idx="3"/>
          </p:cNvCxnSpPr>
          <p:nvPr/>
        </p:nvCxnSpPr>
        <p:spPr>
          <a:xfrm>
            <a:off x="3300981" y="3349963"/>
            <a:ext cx="5616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2" idx="3"/>
          </p:cNvCxnSpPr>
          <p:nvPr/>
        </p:nvCxnSpPr>
        <p:spPr>
          <a:xfrm flipV="1">
            <a:off x="2284566" y="4477553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54" idx="3"/>
          </p:cNvCxnSpPr>
          <p:nvPr/>
        </p:nvCxnSpPr>
        <p:spPr>
          <a:xfrm>
            <a:off x="2298652" y="5054540"/>
            <a:ext cx="661832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344949" y="5619560"/>
            <a:ext cx="657203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4" idx="3"/>
          </p:cNvCxnSpPr>
          <p:nvPr/>
        </p:nvCxnSpPr>
        <p:spPr>
          <a:xfrm>
            <a:off x="2831108" y="6096495"/>
            <a:ext cx="608587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3888000" y="2607059"/>
            <a:ext cx="360000" cy="36000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3888000" y="3167629"/>
            <a:ext cx="360000" cy="36000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888000" y="4296406"/>
            <a:ext cx="360000" cy="36000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888026" y="4872541"/>
            <a:ext cx="360000" cy="36000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888000" y="543979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888000" y="5918067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641448" y="2107994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1</a:t>
            </a:r>
            <a:endParaRPr lang="en-US" sz="2400" dirty="0"/>
          </a:p>
        </p:txBody>
      </p:sp>
      <p:sp>
        <p:nvSpPr>
          <p:cNvPr id="79" name="Rounded Rectangle 78"/>
          <p:cNvSpPr/>
          <p:nvPr/>
        </p:nvSpPr>
        <p:spPr>
          <a:xfrm>
            <a:off x="5123352" y="260542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123352" y="316599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123352" y="4294772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123378" y="487090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5123352" y="5438156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23352" y="5916433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876800" y="2106360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2</a:t>
            </a:r>
            <a:endParaRPr lang="en-US" sz="2400" dirty="0"/>
          </a:p>
        </p:txBody>
      </p:sp>
      <p:pic>
        <p:nvPicPr>
          <p:cNvPr id="86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365760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1140983" y="3670688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cxnSp>
        <p:nvCxnSpPr>
          <p:cNvPr id="88" name="Straight Connector 87"/>
          <p:cNvCxnSpPr>
            <a:stCxn id="87" idx="3"/>
          </p:cNvCxnSpPr>
          <p:nvPr/>
        </p:nvCxnSpPr>
        <p:spPr>
          <a:xfrm>
            <a:off x="2284566" y="3901521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5123352" y="372492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0" name="Elbow Connector 89"/>
          <p:cNvCxnSpPr>
            <a:stCxn id="47" idx="2"/>
            <a:endCxn id="86" idx="1"/>
          </p:cNvCxnSpPr>
          <p:nvPr/>
        </p:nvCxnSpPr>
        <p:spPr>
          <a:xfrm rot="16200000" flipH="1">
            <a:off x="-192052" y="3017380"/>
            <a:ext cx="143454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Multiply 92"/>
          <p:cNvSpPr/>
          <p:nvPr/>
        </p:nvSpPr>
        <p:spPr>
          <a:xfrm>
            <a:off x="3888000" y="5438833"/>
            <a:ext cx="360000" cy="3600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ultiply 93"/>
          <p:cNvSpPr/>
          <p:nvPr/>
        </p:nvSpPr>
        <p:spPr>
          <a:xfrm>
            <a:off x="3888000" y="5916433"/>
            <a:ext cx="360000" cy="3600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5-Point Star 94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41448" y="1993279"/>
            <a:ext cx="936603" cy="4459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3</a:t>
            </a:r>
            <a:r>
              <a:rPr lang="en-US" baseline="30000" dirty="0" smtClean="0"/>
              <a:t>rd</a:t>
            </a:r>
            <a:r>
              <a:rPr lang="en-US" dirty="0" smtClean="0"/>
              <a:t> iteration?</a:t>
            </a:r>
            <a:endParaRPr lang="en-US" dirty="0"/>
          </a:p>
        </p:txBody>
      </p:sp>
      <p:pic>
        <p:nvPicPr>
          <p:cNvPr id="12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8" y="3272390"/>
            <a:ext cx="1229589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114800" y="3387581"/>
            <a:ext cx="7344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!/bin/bash</a:t>
            </a:r>
          </a:p>
          <a:p>
            <a:endParaRPr lang="en-US" sz="1000" dirty="0"/>
          </a:p>
          <a:p>
            <a:r>
              <a:rPr lang="en-US" sz="1000" dirty="0" smtClean="0"/>
              <a:t>----------</a:t>
            </a:r>
          </a:p>
          <a:p>
            <a:r>
              <a:rPr lang="en-US" sz="1000" dirty="0" smtClean="0"/>
              <a:t>----------</a:t>
            </a:r>
          </a:p>
          <a:p>
            <a:r>
              <a:rPr lang="en-US" sz="1000" dirty="0" smtClean="0"/>
              <a:t>----------</a:t>
            </a:r>
          </a:p>
          <a:p>
            <a:r>
              <a:rPr lang="en-US" sz="1000" dirty="0" smtClean="0"/>
              <a:t>----------</a:t>
            </a:r>
          </a:p>
        </p:txBody>
      </p:sp>
      <p:pic>
        <p:nvPicPr>
          <p:cNvPr id="14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29000"/>
            <a:ext cx="1229589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dev.assets.neo4j.com.s3.amazonaws.com/wp-content/uploads/2014/04/pyth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272" y="3742791"/>
            <a:ext cx="685644" cy="68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908981" y="4358547"/>
            <a:ext cx="181668" cy="1566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066002" y="2142566"/>
            <a:ext cx="29995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 Iteration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203715" y="2437216"/>
            <a:ext cx="2514600" cy="22213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203715" y="2404947"/>
            <a:ext cx="2724150" cy="24053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3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22" b="95109" l="0" r="62308">
                        <a14:foregroundMark x1="13769" y1="47011" x2="13769" y2="47011"/>
                        <a14:backgroundMark x1="25538" y1="31522" x2="25538" y2="31522"/>
                        <a14:backgroundMark x1="91538" y1="57065" x2="91538" y2="57065"/>
                        <a14:backgroundMark x1="14308" y1="25815" x2="14692" y2="34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01" y="698851"/>
            <a:ext cx="4202753" cy="1189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84" y="500050"/>
            <a:ext cx="472454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Backup Trial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4040188" cy="639762"/>
          </a:xfrm>
        </p:spPr>
        <p:txBody>
          <a:bodyPr/>
          <a:lstStyle/>
          <a:p>
            <a:r>
              <a:rPr lang="en-US" dirty="0" smtClean="0"/>
              <a:t>Product Space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3654425" y="1295400"/>
            <a:ext cx="4041775" cy="639762"/>
          </a:xfrm>
        </p:spPr>
        <p:txBody>
          <a:bodyPr/>
          <a:lstStyle/>
          <a:p>
            <a:r>
              <a:rPr lang="en-US" dirty="0" smtClean="0"/>
              <a:t>Version Space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7871141" y="1708168"/>
            <a:ext cx="360000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229782" y="1676400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7" name="Rounded Rectangle 216"/>
          <p:cNvSpPr/>
          <p:nvPr/>
        </p:nvSpPr>
        <p:spPr>
          <a:xfrm>
            <a:off x="7871141" y="220424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8231141" y="2171241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505200" y="1582320"/>
            <a:ext cx="0" cy="487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10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6" y="1904688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669300" y="1993279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00" y="2531302"/>
            <a:ext cx="473445" cy="4702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140984" y="2513249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10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423845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1140983" y="4251538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10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4" y="482159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1141399" y="4823707"/>
            <a:ext cx="115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111" name="Elbow Connector 110"/>
          <p:cNvCxnSpPr>
            <a:stCxn id="103" idx="2"/>
            <a:endCxn id="105" idx="1"/>
          </p:cNvCxnSpPr>
          <p:nvPr/>
        </p:nvCxnSpPr>
        <p:spPr>
          <a:xfrm rot="16200000" flipH="1">
            <a:off x="364113" y="2461215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3" idx="2"/>
            <a:endCxn id="107" idx="1"/>
          </p:cNvCxnSpPr>
          <p:nvPr/>
        </p:nvCxnSpPr>
        <p:spPr>
          <a:xfrm rot="16200000" flipH="1">
            <a:off x="-482477" y="3307805"/>
            <a:ext cx="201539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3" idx="2"/>
            <a:endCxn id="109" idx="1"/>
          </p:cNvCxnSpPr>
          <p:nvPr/>
        </p:nvCxnSpPr>
        <p:spPr>
          <a:xfrm rot="16200000" flipH="1">
            <a:off x="-773839" y="3599167"/>
            <a:ext cx="2598537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38" y="3113717"/>
            <a:ext cx="473445" cy="47020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40983" y="3076947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116" name="Elbow Connector 115"/>
          <p:cNvCxnSpPr>
            <a:stCxn id="103" idx="2"/>
            <a:endCxn id="114" idx="1"/>
          </p:cNvCxnSpPr>
          <p:nvPr/>
        </p:nvCxnSpPr>
        <p:spPr>
          <a:xfrm rot="16200000" flipH="1">
            <a:off x="72024" y="2753304"/>
            <a:ext cx="893874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8" y="5437772"/>
            <a:ext cx="445905" cy="334429"/>
          </a:xfrm>
          <a:prstGeom prst="rect">
            <a:avLst/>
          </a:prstGeom>
        </p:spPr>
      </p:pic>
      <p:cxnSp>
        <p:nvCxnSpPr>
          <p:cNvPr id="118" name="Elbow Connector 117"/>
          <p:cNvCxnSpPr>
            <a:stCxn id="103" idx="2"/>
            <a:endCxn id="117" idx="1"/>
          </p:cNvCxnSpPr>
          <p:nvPr/>
        </p:nvCxnSpPr>
        <p:spPr>
          <a:xfrm rot="16200000" flipH="1">
            <a:off x="-1042290" y="3867618"/>
            <a:ext cx="3150043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40982" y="530140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out.png</a:t>
            </a:r>
            <a:endParaRPr lang="en-US" sz="2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40982" y="5823479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provenance</a:t>
            </a:r>
            <a:endParaRPr lang="en-US" sz="2400" b="1" dirty="0"/>
          </a:p>
        </p:txBody>
      </p:sp>
      <p:cxnSp>
        <p:nvCxnSpPr>
          <p:cNvPr id="121" name="Elbow Connector 120"/>
          <p:cNvCxnSpPr>
            <a:stCxn id="103" idx="2"/>
            <a:endCxn id="120" idx="1"/>
          </p:cNvCxnSpPr>
          <p:nvPr/>
        </p:nvCxnSpPr>
        <p:spPr>
          <a:xfrm rot="16200000" flipH="1">
            <a:off x="-1044001" y="3869329"/>
            <a:ext cx="3599368" cy="77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6" idx="3"/>
          </p:cNvCxnSpPr>
          <p:nvPr/>
        </p:nvCxnSpPr>
        <p:spPr>
          <a:xfrm>
            <a:off x="3194799" y="2786265"/>
            <a:ext cx="5724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3"/>
          </p:cNvCxnSpPr>
          <p:nvPr/>
        </p:nvCxnSpPr>
        <p:spPr>
          <a:xfrm>
            <a:off x="3300981" y="3349963"/>
            <a:ext cx="5616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8" idx="3"/>
          </p:cNvCxnSpPr>
          <p:nvPr/>
        </p:nvCxnSpPr>
        <p:spPr>
          <a:xfrm flipV="1">
            <a:off x="2284566" y="4477553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0" idx="3"/>
          </p:cNvCxnSpPr>
          <p:nvPr/>
        </p:nvCxnSpPr>
        <p:spPr>
          <a:xfrm>
            <a:off x="2298652" y="5054540"/>
            <a:ext cx="661832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344949" y="5619560"/>
            <a:ext cx="657203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0" idx="3"/>
          </p:cNvCxnSpPr>
          <p:nvPr/>
        </p:nvCxnSpPr>
        <p:spPr>
          <a:xfrm>
            <a:off x="2831108" y="6096495"/>
            <a:ext cx="608587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3888000" y="2607059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888000" y="3167629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3888000" y="4296406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888026" y="487254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888000" y="543979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3888000" y="5918067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99698" y="2108646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1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5003468" y="409196"/>
            <a:ext cx="167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History</a:t>
            </a:r>
            <a:endParaRPr lang="en-US" sz="2400" dirty="0"/>
          </a:p>
        </p:txBody>
      </p:sp>
      <p:sp>
        <p:nvSpPr>
          <p:cNvPr id="51" name="5-Point Star 50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123352" y="260542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123352" y="316599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123352" y="4294772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123378" y="487090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123352" y="5438156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123352" y="5916433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35050" y="2106342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2</a:t>
            </a:r>
            <a:endParaRPr lang="en-US" sz="2400" dirty="0"/>
          </a:p>
        </p:txBody>
      </p:sp>
      <p:pic>
        <p:nvPicPr>
          <p:cNvPr id="63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3657600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40983" y="3670688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cxnSp>
        <p:nvCxnSpPr>
          <p:cNvPr id="65" name="Straight Connector 64"/>
          <p:cNvCxnSpPr>
            <a:stCxn id="64" idx="3"/>
          </p:cNvCxnSpPr>
          <p:nvPr/>
        </p:nvCxnSpPr>
        <p:spPr>
          <a:xfrm>
            <a:off x="2284566" y="3901521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5123352" y="372492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71"/>
          <p:cNvCxnSpPr>
            <a:stCxn id="103" idx="2"/>
            <a:endCxn id="63" idx="1"/>
          </p:cNvCxnSpPr>
          <p:nvPr/>
        </p:nvCxnSpPr>
        <p:spPr>
          <a:xfrm rot="16200000" flipH="1">
            <a:off x="-192052" y="3017380"/>
            <a:ext cx="143454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59186" y="2113539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3</a:t>
            </a:r>
            <a:endParaRPr lang="en-US" sz="2400" dirty="0"/>
          </a:p>
        </p:txBody>
      </p:sp>
      <p:sp>
        <p:nvSpPr>
          <p:cNvPr id="68" name="Rounded Rectangle 67"/>
          <p:cNvSpPr/>
          <p:nvPr/>
        </p:nvSpPr>
        <p:spPr>
          <a:xfrm>
            <a:off x="6345574" y="2607732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345574" y="3168302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345574" y="4297079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345600" y="487321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345574" y="5440463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345574" y="3727235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71141" y="1199716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1EEC8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29782" y="1167948"/>
            <a:ext cx="85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1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 Iteration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42844" y="1714488"/>
                <a:ext cx="9001156" cy="471490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“The precipitation for each month remains constant across </a:t>
                </a:r>
                <a:r>
                  <a:rPr lang="en-US" dirty="0" smtClean="0"/>
                  <a:t>years </a:t>
                </a:r>
                <a:r>
                  <a:rPr lang="en-US" dirty="0">
                    <a:solidFill>
                      <a:srgbClr val="00B050"/>
                    </a:solidFill>
                  </a:rPr>
                  <a:t>if we disregard unusual days</a:t>
                </a:r>
                <a:r>
                  <a:rPr lang="en-US" dirty="0" smtClean="0"/>
                  <a:t>”</a:t>
                </a:r>
              </a:p>
              <a:p>
                <a:r>
                  <a:rPr lang="en-US" dirty="0"/>
                  <a:t>Data: 2013, 2014 [BDMEP]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44" y="1714488"/>
                <a:ext cx="9001156" cy="4714908"/>
              </a:xfrm>
              <a:blipFill rotWithShape="0">
                <a:blip r:embed="rId3"/>
                <a:stretch>
                  <a:fillRect l="-1557" t="-1550" r="-1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55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8" y="3480857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84522" y="3569448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522" y="4107471"/>
            <a:ext cx="473445" cy="47020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656206" y="4089418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experiment.py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5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80" y="5129997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1656205" y="5121569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61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96" y="5728638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656621" y="572021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64" name="Elbow Connector 63"/>
          <p:cNvCxnSpPr>
            <a:stCxn id="55" idx="2"/>
            <a:endCxn id="57" idx="1"/>
          </p:cNvCxnSpPr>
          <p:nvPr/>
        </p:nvCxnSpPr>
        <p:spPr>
          <a:xfrm rot="16200000" flipH="1">
            <a:off x="879335" y="4037384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55" idx="2"/>
            <a:endCxn id="59" idx="1"/>
          </p:cNvCxnSpPr>
          <p:nvPr/>
        </p:nvCxnSpPr>
        <p:spPr>
          <a:xfrm rot="16200000" flipH="1">
            <a:off x="375056" y="4541663"/>
            <a:ext cx="1330775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5" idx="2"/>
            <a:endCxn id="61" idx="1"/>
          </p:cNvCxnSpPr>
          <p:nvPr/>
        </p:nvCxnSpPr>
        <p:spPr>
          <a:xfrm rot="16200000" flipH="1">
            <a:off x="75943" y="4840776"/>
            <a:ext cx="1929416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760" y="4622858"/>
            <a:ext cx="473445" cy="470202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656205" y="4586088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72" name="Elbow Connector 71"/>
          <p:cNvCxnSpPr>
            <a:stCxn id="55" idx="2"/>
            <a:endCxn id="69" idx="1"/>
          </p:cNvCxnSpPr>
          <p:nvPr/>
        </p:nvCxnSpPr>
        <p:spPr>
          <a:xfrm rot="16200000" flipH="1">
            <a:off x="620760" y="4295959"/>
            <a:ext cx="826846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142421528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58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48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88455" y="860588"/>
            <a:ext cx="9144064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1| </a:t>
            </a:r>
            <a:r>
              <a:rPr lang="pt-BR" sz="24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</a:t>
            </a:r>
            <a:endParaRPr lang="pt-BR" sz="2400" dirty="0" smtClean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5|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precipitation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write, </a:t>
            </a:r>
            <a:r>
              <a:rPr lang="en-US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remove_outliers</a:t>
            </a:r>
            <a:endParaRPr lang="pt-BR" sz="2400" dirty="0" smtClean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7|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np.arange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(12) + 1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9| d13, d14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("p13.dat"),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("p14.dat")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10|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11| </a:t>
            </a:r>
            <a:r>
              <a:rPr lang="pt-BR" sz="2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 </a:t>
            </a:r>
            <a:r>
              <a:rPr lang="pt-BR" sz="2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range(</a:t>
            </a:r>
            <a:r>
              <a:rPr lang="pt-BR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sys.argv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[1])):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12|    </a:t>
            </a:r>
            <a:r>
              <a:rPr lang="pt-BR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("temp13.dat",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remove_outliers(d13), 2013)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13|    </a:t>
            </a:r>
            <a:r>
              <a:rPr lang="pt-BR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temp14.dat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,remove_outliers(d14), 2014)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14|    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d13,d14=</a:t>
            </a:r>
            <a:r>
              <a:rPr lang="pt-BR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("temp13.dat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pt-BR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temp14.dat</a:t>
            </a:r>
            <a:r>
              <a:rPr lang="pt-BR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pt-BR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15|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16| prec13 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(d13,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17| prec14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sum_by_month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(d14, </a:t>
            </a:r>
            <a:r>
              <a:rPr lang="pt-B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19|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create_bargraph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"out.png", </a:t>
            </a:r>
            <a:r>
              <a:rPr lang="pt-B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months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20|                 [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2013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2014</a:t>
            </a:r>
            <a:r>
              <a:rPr lang="pt-B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"],</a:t>
            </a:r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21|                 prec13, prec14)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03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94209333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702" y="457200"/>
            <a:ext cx="6473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$</a:t>
            </a:r>
            <a:r>
              <a:rPr lang="en-US" sz="3200" dirty="0" smtClean="0"/>
              <a:t> now run -e Tracker experiment.py </a:t>
            </a:r>
            <a:r>
              <a:rPr lang="en-US" sz="3200" b="1" dirty="0" smtClean="0"/>
              <a:t>2</a:t>
            </a:r>
          </a:p>
        </p:txBody>
      </p:sp>
      <p:sp>
        <p:nvSpPr>
          <p:cNvPr id="29" name="Date Placeholder 6"/>
          <p:cNvSpPr txBox="1">
            <a:spLocks/>
          </p:cNvSpPr>
          <p:nvPr/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João Felipe Nicolaci Pimentel</a:t>
            </a:r>
            <a:endParaRPr lang="pt-BR"/>
          </a:p>
        </p:txBody>
      </p:sp>
      <p:pic>
        <p:nvPicPr>
          <p:cNvPr id="54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93055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878844" y="1181646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844" y="1719669"/>
            <a:ext cx="473445" cy="47020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350528" y="1701616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58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02" y="2742195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350527" y="2733767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pic>
        <p:nvPicPr>
          <p:cNvPr id="60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8" y="3340836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350943" y="3332408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p13.dat</a:t>
            </a:r>
            <a:endParaRPr lang="en-US" sz="2400" dirty="0"/>
          </a:p>
        </p:txBody>
      </p:sp>
      <p:cxnSp>
        <p:nvCxnSpPr>
          <p:cNvPr id="62" name="Elbow Connector 61"/>
          <p:cNvCxnSpPr>
            <a:stCxn id="54" idx="2"/>
            <a:endCxn id="56" idx="1"/>
          </p:cNvCxnSpPr>
          <p:nvPr/>
        </p:nvCxnSpPr>
        <p:spPr>
          <a:xfrm rot="16200000" flipH="1">
            <a:off x="573657" y="1649582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54" idx="2"/>
            <a:endCxn id="58" idx="1"/>
          </p:cNvCxnSpPr>
          <p:nvPr/>
        </p:nvCxnSpPr>
        <p:spPr>
          <a:xfrm rot="16200000" flipH="1">
            <a:off x="69378" y="2153861"/>
            <a:ext cx="1330775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4" idx="2"/>
            <a:endCxn id="60" idx="1"/>
          </p:cNvCxnSpPr>
          <p:nvPr/>
        </p:nvCxnSpPr>
        <p:spPr>
          <a:xfrm rot="16200000" flipH="1">
            <a:off x="-229735" y="2452974"/>
            <a:ext cx="1929416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082" y="2235056"/>
            <a:ext cx="473445" cy="470202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350527" y="2198286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67" name="Elbow Connector 66"/>
          <p:cNvCxnSpPr>
            <a:stCxn id="54" idx="2"/>
            <a:endCxn id="65" idx="1"/>
          </p:cNvCxnSpPr>
          <p:nvPr/>
        </p:nvCxnSpPr>
        <p:spPr>
          <a:xfrm rot="16200000" flipH="1">
            <a:off x="315082" y="1908157"/>
            <a:ext cx="826846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5" y="3898137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1347670" y="3889709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70" name="Elbow Connector 69"/>
          <p:cNvCxnSpPr>
            <a:stCxn id="54" idx="2"/>
            <a:endCxn id="68" idx="1"/>
          </p:cNvCxnSpPr>
          <p:nvPr/>
        </p:nvCxnSpPr>
        <p:spPr>
          <a:xfrm rot="16200000" flipH="1">
            <a:off x="-510022" y="2733260"/>
            <a:ext cx="2486717" cy="3068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4" idx="2"/>
            <a:endCxn id="80" idx="1"/>
          </p:cNvCxnSpPr>
          <p:nvPr/>
        </p:nvCxnSpPr>
        <p:spPr>
          <a:xfrm rot="16200000" flipH="1">
            <a:off x="-805766" y="3029004"/>
            <a:ext cx="3054517" cy="2831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347670" y="445291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out.png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3" name="Isosceles Triangle 72"/>
          <p:cNvSpPr/>
          <p:nvPr/>
        </p:nvSpPr>
        <p:spPr>
          <a:xfrm>
            <a:off x="1203985" y="2087943"/>
            <a:ext cx="56431" cy="48647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4" y="5002423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344739" y="4993995"/>
            <a:ext cx="164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temp13.dat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76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4" y="5609545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1344739" y="5601117"/>
            <a:ext cx="164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temp14.dat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78" name="Elbow Connector 77"/>
          <p:cNvCxnSpPr>
            <a:stCxn id="54" idx="2"/>
            <a:endCxn id="74" idx="1"/>
          </p:cNvCxnSpPr>
          <p:nvPr/>
        </p:nvCxnSpPr>
        <p:spPr>
          <a:xfrm rot="16200000" flipH="1">
            <a:off x="-1063630" y="3286869"/>
            <a:ext cx="3591003" cy="303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54" idx="2"/>
            <a:endCxn id="76" idx="1"/>
          </p:cNvCxnSpPr>
          <p:nvPr/>
        </p:nvCxnSpPr>
        <p:spPr>
          <a:xfrm rot="16200000" flipH="1">
            <a:off x="-1367191" y="3590430"/>
            <a:ext cx="4198125" cy="3038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57" y="4504001"/>
            <a:ext cx="516872" cy="3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Life Cycle of Script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4500546"/>
            <a:ext cx="3429000" cy="1188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New output data &amp;</a:t>
            </a:r>
          </a:p>
          <a:p>
            <a:pPr marL="0" indent="0">
              <a:buNone/>
            </a:pPr>
            <a:r>
              <a:rPr lang="en-US" dirty="0" smtClean="0"/>
              <a:t>Provenance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767021364"/>
              </p:ext>
            </p:extLst>
          </p:nvPr>
        </p:nvGraphicFramePr>
        <p:xfrm>
          <a:off x="142844" y="1706552"/>
          <a:ext cx="5724556" cy="472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6" name="Straight Arrow Connector 15"/>
          <p:cNvCxnSpPr/>
          <p:nvPr/>
        </p:nvCxnSpPr>
        <p:spPr>
          <a:xfrm>
            <a:off x="1371600" y="1435875"/>
            <a:ext cx="457200" cy="414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11983" y="1944602"/>
            <a:ext cx="4301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New scripts &amp; input data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9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"/>
            <a:ext cx="8587863" cy="5943600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985708156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542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51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"/>
            <a:ext cx="8587863" cy="5943600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985708156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ctangle 2"/>
          <p:cNvSpPr/>
          <p:nvPr/>
        </p:nvSpPr>
        <p:spPr>
          <a:xfrm>
            <a:off x="838200" y="2895600"/>
            <a:ext cx="2819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05623" y="2857500"/>
            <a:ext cx="1866777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88920" y="1013460"/>
            <a:ext cx="861060" cy="54919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41820" y="1013460"/>
            <a:ext cx="861060" cy="54919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76650" y="2895601"/>
            <a:ext cx="756000" cy="4572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30134" y="2895601"/>
            <a:ext cx="756000" cy="4572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2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20" b="96739" l="77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55" y="304800"/>
            <a:ext cx="4202753" cy="118970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52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1403816" y="645584"/>
            <a:ext cx="365907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757326" y="613816"/>
            <a:ext cx="68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7" name="Rounded Rectangle 216"/>
          <p:cNvSpPr/>
          <p:nvPr/>
        </p:nvSpPr>
        <p:spPr>
          <a:xfrm>
            <a:off x="2425809" y="646936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785809" y="613929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505200" y="990600"/>
            <a:ext cx="0" cy="546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10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6" y="1066800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669300" y="1155391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00" y="1693414"/>
            <a:ext cx="473445" cy="4702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140984" y="1675361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10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34005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1140983" y="341365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10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4" y="39837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1141399" y="3985819"/>
            <a:ext cx="115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111" name="Elbow Connector 110"/>
          <p:cNvCxnSpPr>
            <a:stCxn id="103" idx="2"/>
            <a:endCxn id="105" idx="1"/>
          </p:cNvCxnSpPr>
          <p:nvPr/>
        </p:nvCxnSpPr>
        <p:spPr>
          <a:xfrm rot="16200000" flipH="1">
            <a:off x="364113" y="1623327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3" idx="2"/>
            <a:endCxn id="107" idx="1"/>
          </p:cNvCxnSpPr>
          <p:nvPr/>
        </p:nvCxnSpPr>
        <p:spPr>
          <a:xfrm rot="16200000" flipH="1">
            <a:off x="-482477" y="2469917"/>
            <a:ext cx="201539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3" idx="2"/>
            <a:endCxn id="109" idx="1"/>
          </p:cNvCxnSpPr>
          <p:nvPr/>
        </p:nvCxnSpPr>
        <p:spPr>
          <a:xfrm rot="16200000" flipH="1">
            <a:off x="-773839" y="2761279"/>
            <a:ext cx="2598537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38" y="2275829"/>
            <a:ext cx="473445" cy="47020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40983" y="2239059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116" name="Elbow Connector 115"/>
          <p:cNvCxnSpPr>
            <a:stCxn id="103" idx="2"/>
            <a:endCxn id="114" idx="1"/>
          </p:cNvCxnSpPr>
          <p:nvPr/>
        </p:nvCxnSpPr>
        <p:spPr>
          <a:xfrm rot="16200000" flipH="1">
            <a:off x="72024" y="1915416"/>
            <a:ext cx="893874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8" y="4599884"/>
            <a:ext cx="445905" cy="334429"/>
          </a:xfrm>
          <a:prstGeom prst="rect">
            <a:avLst/>
          </a:prstGeom>
        </p:spPr>
      </p:pic>
      <p:cxnSp>
        <p:nvCxnSpPr>
          <p:cNvPr id="118" name="Elbow Connector 117"/>
          <p:cNvCxnSpPr>
            <a:stCxn id="103" idx="2"/>
            <a:endCxn id="117" idx="1"/>
          </p:cNvCxnSpPr>
          <p:nvPr/>
        </p:nvCxnSpPr>
        <p:spPr>
          <a:xfrm rot="16200000" flipH="1">
            <a:off x="-1042290" y="3029730"/>
            <a:ext cx="3150043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40982" y="4463512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out.png</a:t>
            </a:r>
            <a:endParaRPr lang="en-US" sz="2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40982" y="6091535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provenance</a:t>
            </a:r>
            <a:endParaRPr lang="en-US" sz="2400" b="1" dirty="0"/>
          </a:p>
        </p:txBody>
      </p:sp>
      <p:cxnSp>
        <p:nvCxnSpPr>
          <p:cNvPr id="121" name="Elbow Connector 120"/>
          <p:cNvCxnSpPr>
            <a:stCxn id="103" idx="2"/>
            <a:endCxn id="120" idx="1"/>
          </p:cNvCxnSpPr>
          <p:nvPr/>
        </p:nvCxnSpPr>
        <p:spPr>
          <a:xfrm rot="16200000" flipH="1">
            <a:off x="-1596973" y="3584413"/>
            <a:ext cx="4705312" cy="77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6" idx="3"/>
          </p:cNvCxnSpPr>
          <p:nvPr/>
        </p:nvCxnSpPr>
        <p:spPr>
          <a:xfrm>
            <a:off x="3194799" y="1948377"/>
            <a:ext cx="5724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3"/>
          </p:cNvCxnSpPr>
          <p:nvPr/>
        </p:nvCxnSpPr>
        <p:spPr>
          <a:xfrm>
            <a:off x="3300981" y="2512075"/>
            <a:ext cx="5616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8" idx="3"/>
          </p:cNvCxnSpPr>
          <p:nvPr/>
        </p:nvCxnSpPr>
        <p:spPr>
          <a:xfrm flipV="1">
            <a:off x="2284566" y="3639665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0" idx="3"/>
          </p:cNvCxnSpPr>
          <p:nvPr/>
        </p:nvCxnSpPr>
        <p:spPr>
          <a:xfrm>
            <a:off x="2298652" y="4216652"/>
            <a:ext cx="661832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344949" y="4781672"/>
            <a:ext cx="657203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0" idx="3"/>
          </p:cNvCxnSpPr>
          <p:nvPr/>
        </p:nvCxnSpPr>
        <p:spPr>
          <a:xfrm>
            <a:off x="2831108" y="6364551"/>
            <a:ext cx="608587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3888000" y="176917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888000" y="232974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3888000" y="345851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888026" y="403465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888000" y="4601902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3888000" y="6186123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99698" y="1270758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1</a:t>
            </a:r>
            <a:endParaRPr lang="en-US" sz="2400" dirty="0"/>
          </a:p>
        </p:txBody>
      </p:sp>
      <p:sp>
        <p:nvSpPr>
          <p:cNvPr id="51" name="5-Point Star 50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123352" y="176753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123352" y="232810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123352" y="3456884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123378" y="4033019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123352" y="4600268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123352" y="6184489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35050" y="1268454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2</a:t>
            </a:r>
            <a:endParaRPr lang="en-US" sz="2400" dirty="0"/>
          </a:p>
        </p:txBody>
      </p:sp>
      <p:pic>
        <p:nvPicPr>
          <p:cNvPr id="63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281971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40983" y="283280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cxnSp>
        <p:nvCxnSpPr>
          <p:cNvPr id="65" name="Straight Connector 64"/>
          <p:cNvCxnSpPr>
            <a:stCxn id="64" idx="3"/>
          </p:cNvCxnSpPr>
          <p:nvPr/>
        </p:nvCxnSpPr>
        <p:spPr>
          <a:xfrm>
            <a:off x="2284566" y="3063633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5123352" y="28870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71"/>
          <p:cNvCxnSpPr>
            <a:stCxn id="103" idx="2"/>
            <a:endCxn id="63" idx="1"/>
          </p:cNvCxnSpPr>
          <p:nvPr/>
        </p:nvCxnSpPr>
        <p:spPr>
          <a:xfrm rot="16200000" flipH="1">
            <a:off x="-192052" y="2179492"/>
            <a:ext cx="143454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59186" y="1275651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3</a:t>
            </a:r>
            <a:endParaRPr lang="en-US" sz="2400" dirty="0"/>
          </a:p>
        </p:txBody>
      </p:sp>
      <p:sp>
        <p:nvSpPr>
          <p:cNvPr id="68" name="Rounded Rectangle 67"/>
          <p:cNvSpPr/>
          <p:nvPr/>
        </p:nvSpPr>
        <p:spPr>
          <a:xfrm>
            <a:off x="6345574" y="176984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345574" y="233041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345574" y="3459191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345600" y="4035326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345574" y="4602575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345574" y="2889347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73904" y="64558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1EEC8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2545" y="613816"/>
            <a:ext cx="85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pic>
        <p:nvPicPr>
          <p:cNvPr id="78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8" y="51001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1140763" y="5113250"/>
            <a:ext cx="164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temp13.dat</a:t>
            </a:r>
            <a:endParaRPr lang="en-US" sz="2400" dirty="0"/>
          </a:p>
        </p:txBody>
      </p:sp>
      <p:pic>
        <p:nvPicPr>
          <p:cNvPr id="80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4" y="56833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141179" y="5685419"/>
            <a:ext cx="1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temp14.dat</a:t>
            </a:r>
            <a:endParaRPr lang="en-US" sz="2400" dirty="0"/>
          </a:p>
        </p:txBody>
      </p:sp>
      <p:cxnSp>
        <p:nvCxnSpPr>
          <p:cNvPr id="82" name="Straight Connector 81"/>
          <p:cNvCxnSpPr>
            <a:stCxn id="79" idx="3"/>
          </p:cNvCxnSpPr>
          <p:nvPr/>
        </p:nvCxnSpPr>
        <p:spPr>
          <a:xfrm flipV="1">
            <a:off x="2782751" y="5339265"/>
            <a:ext cx="6134010" cy="481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81" idx="3"/>
          </p:cNvCxnSpPr>
          <p:nvPr/>
        </p:nvCxnSpPr>
        <p:spPr>
          <a:xfrm>
            <a:off x="2781300" y="5916252"/>
            <a:ext cx="6135461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276600" y="409196"/>
            <a:ext cx="167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History</a:t>
            </a:r>
            <a:endParaRPr lang="en-US" sz="2400" dirty="0"/>
          </a:p>
        </p:txBody>
      </p:sp>
      <p:sp>
        <p:nvSpPr>
          <p:cNvPr id="91" name="Rounded Rectangle 90"/>
          <p:cNvSpPr/>
          <p:nvPr/>
        </p:nvSpPr>
        <p:spPr>
          <a:xfrm>
            <a:off x="7488574" y="176709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488574" y="232766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488574" y="34564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7488600" y="403257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488574" y="4599824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7850501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488574" y="516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8572428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210501" y="516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7849605" y="573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7487678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571532" y="573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8209605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3" name="Elbow Connector 122"/>
          <p:cNvCxnSpPr>
            <a:stCxn id="103" idx="2"/>
            <a:endCxn id="78" idx="1"/>
          </p:cNvCxnSpPr>
          <p:nvPr/>
        </p:nvCxnSpPr>
        <p:spPr>
          <a:xfrm rot="16200000" flipH="1">
            <a:off x="-1332387" y="3319827"/>
            <a:ext cx="3714997" cy="309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103" idx="2"/>
            <a:endCxn id="80" idx="1"/>
          </p:cNvCxnSpPr>
          <p:nvPr/>
        </p:nvCxnSpPr>
        <p:spPr>
          <a:xfrm rot="16200000" flipH="1">
            <a:off x="-1623749" y="3611189"/>
            <a:ext cx="4298137" cy="3098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7488600" y="6184232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199376" y="1270577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722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20" b="96739" l="77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55" y="304800"/>
            <a:ext cx="4202753" cy="118970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53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1403816" y="645584"/>
            <a:ext cx="365907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757326" y="613816"/>
            <a:ext cx="68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7" name="Rounded Rectangle 216"/>
          <p:cNvSpPr/>
          <p:nvPr/>
        </p:nvSpPr>
        <p:spPr>
          <a:xfrm>
            <a:off x="2425809" y="646936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785809" y="613929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505200" y="990600"/>
            <a:ext cx="0" cy="546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10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6" y="1066800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669300" y="1155391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00" y="1693414"/>
            <a:ext cx="473445" cy="4702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140984" y="1675361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10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34005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1140983" y="341365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10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4" y="39837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1141399" y="3985819"/>
            <a:ext cx="115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111" name="Elbow Connector 110"/>
          <p:cNvCxnSpPr>
            <a:stCxn id="103" idx="2"/>
            <a:endCxn id="105" idx="1"/>
          </p:cNvCxnSpPr>
          <p:nvPr/>
        </p:nvCxnSpPr>
        <p:spPr>
          <a:xfrm rot="16200000" flipH="1">
            <a:off x="364113" y="1623327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3" idx="2"/>
            <a:endCxn id="107" idx="1"/>
          </p:cNvCxnSpPr>
          <p:nvPr/>
        </p:nvCxnSpPr>
        <p:spPr>
          <a:xfrm rot="16200000" flipH="1">
            <a:off x="-482477" y="2469917"/>
            <a:ext cx="201539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3" idx="2"/>
            <a:endCxn id="109" idx="1"/>
          </p:cNvCxnSpPr>
          <p:nvPr/>
        </p:nvCxnSpPr>
        <p:spPr>
          <a:xfrm rot="16200000" flipH="1">
            <a:off x="-773839" y="2761279"/>
            <a:ext cx="2598537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38" y="2275829"/>
            <a:ext cx="473445" cy="47020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40983" y="2239059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116" name="Elbow Connector 115"/>
          <p:cNvCxnSpPr>
            <a:stCxn id="103" idx="2"/>
            <a:endCxn id="114" idx="1"/>
          </p:cNvCxnSpPr>
          <p:nvPr/>
        </p:nvCxnSpPr>
        <p:spPr>
          <a:xfrm rot="16200000" flipH="1">
            <a:off x="72024" y="1915416"/>
            <a:ext cx="893874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8" y="4599884"/>
            <a:ext cx="445905" cy="334429"/>
          </a:xfrm>
          <a:prstGeom prst="rect">
            <a:avLst/>
          </a:prstGeom>
        </p:spPr>
      </p:pic>
      <p:cxnSp>
        <p:nvCxnSpPr>
          <p:cNvPr id="118" name="Elbow Connector 117"/>
          <p:cNvCxnSpPr>
            <a:stCxn id="103" idx="2"/>
            <a:endCxn id="117" idx="1"/>
          </p:cNvCxnSpPr>
          <p:nvPr/>
        </p:nvCxnSpPr>
        <p:spPr>
          <a:xfrm rot="16200000" flipH="1">
            <a:off x="-1042290" y="3029730"/>
            <a:ext cx="3150043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40982" y="4463512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out.png</a:t>
            </a:r>
            <a:endParaRPr lang="en-US" sz="2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40982" y="6091535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provenance</a:t>
            </a:r>
            <a:endParaRPr lang="en-US" sz="2400" b="1" dirty="0"/>
          </a:p>
        </p:txBody>
      </p:sp>
      <p:cxnSp>
        <p:nvCxnSpPr>
          <p:cNvPr id="121" name="Elbow Connector 120"/>
          <p:cNvCxnSpPr>
            <a:stCxn id="103" idx="2"/>
            <a:endCxn id="120" idx="1"/>
          </p:cNvCxnSpPr>
          <p:nvPr/>
        </p:nvCxnSpPr>
        <p:spPr>
          <a:xfrm rot="16200000" flipH="1">
            <a:off x="-1596973" y="3584413"/>
            <a:ext cx="4705312" cy="77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6" idx="3"/>
          </p:cNvCxnSpPr>
          <p:nvPr/>
        </p:nvCxnSpPr>
        <p:spPr>
          <a:xfrm>
            <a:off x="3194799" y="1948377"/>
            <a:ext cx="5724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3"/>
          </p:cNvCxnSpPr>
          <p:nvPr/>
        </p:nvCxnSpPr>
        <p:spPr>
          <a:xfrm>
            <a:off x="3300981" y="2512075"/>
            <a:ext cx="5616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8" idx="3"/>
          </p:cNvCxnSpPr>
          <p:nvPr/>
        </p:nvCxnSpPr>
        <p:spPr>
          <a:xfrm flipV="1">
            <a:off x="2284566" y="3639665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0" idx="3"/>
          </p:cNvCxnSpPr>
          <p:nvPr/>
        </p:nvCxnSpPr>
        <p:spPr>
          <a:xfrm>
            <a:off x="2298652" y="4216652"/>
            <a:ext cx="661832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344949" y="4781672"/>
            <a:ext cx="657203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0" idx="3"/>
          </p:cNvCxnSpPr>
          <p:nvPr/>
        </p:nvCxnSpPr>
        <p:spPr>
          <a:xfrm>
            <a:off x="2831108" y="6364551"/>
            <a:ext cx="608587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3888000" y="176917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888000" y="232974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3888000" y="345851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888026" y="403465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888000" y="4601902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3888000" y="6186123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99698" y="1270758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1</a:t>
            </a:r>
            <a:endParaRPr lang="en-US" sz="2400" dirty="0"/>
          </a:p>
        </p:txBody>
      </p:sp>
      <p:sp>
        <p:nvSpPr>
          <p:cNvPr id="51" name="5-Point Star 50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123352" y="176753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123352" y="232810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123352" y="3456884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123378" y="4033019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123352" y="4600268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123352" y="6184489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35050" y="1268454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2</a:t>
            </a:r>
            <a:endParaRPr lang="en-US" sz="2400" dirty="0"/>
          </a:p>
        </p:txBody>
      </p:sp>
      <p:pic>
        <p:nvPicPr>
          <p:cNvPr id="63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281971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40983" y="283280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cxnSp>
        <p:nvCxnSpPr>
          <p:cNvPr id="65" name="Straight Connector 64"/>
          <p:cNvCxnSpPr>
            <a:stCxn id="64" idx="3"/>
          </p:cNvCxnSpPr>
          <p:nvPr/>
        </p:nvCxnSpPr>
        <p:spPr>
          <a:xfrm>
            <a:off x="2284566" y="3063633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5123352" y="28870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71"/>
          <p:cNvCxnSpPr>
            <a:stCxn id="103" idx="2"/>
            <a:endCxn id="63" idx="1"/>
          </p:cNvCxnSpPr>
          <p:nvPr/>
        </p:nvCxnSpPr>
        <p:spPr>
          <a:xfrm rot="16200000" flipH="1">
            <a:off x="-192052" y="2179492"/>
            <a:ext cx="143454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59186" y="1275651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3</a:t>
            </a:r>
            <a:endParaRPr lang="en-US" sz="2400" dirty="0"/>
          </a:p>
        </p:txBody>
      </p:sp>
      <p:sp>
        <p:nvSpPr>
          <p:cNvPr id="68" name="Rounded Rectangle 67"/>
          <p:cNvSpPr/>
          <p:nvPr/>
        </p:nvSpPr>
        <p:spPr>
          <a:xfrm>
            <a:off x="6345574" y="176984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345574" y="233041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345574" y="3459191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345600" y="4035326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345574" y="4602575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345574" y="2889347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73904" y="64558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1EEC8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2545" y="613816"/>
            <a:ext cx="85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pic>
        <p:nvPicPr>
          <p:cNvPr id="78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8" y="51001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1140763" y="5113250"/>
            <a:ext cx="164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temp13.dat</a:t>
            </a:r>
            <a:endParaRPr lang="en-US" sz="2400" dirty="0"/>
          </a:p>
        </p:txBody>
      </p:sp>
      <p:pic>
        <p:nvPicPr>
          <p:cNvPr id="80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4" y="56833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141179" y="5685419"/>
            <a:ext cx="1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temp14.dat</a:t>
            </a:r>
            <a:endParaRPr lang="en-US" sz="2400" dirty="0"/>
          </a:p>
        </p:txBody>
      </p:sp>
      <p:cxnSp>
        <p:nvCxnSpPr>
          <p:cNvPr id="82" name="Straight Connector 81"/>
          <p:cNvCxnSpPr>
            <a:stCxn id="79" idx="3"/>
          </p:cNvCxnSpPr>
          <p:nvPr/>
        </p:nvCxnSpPr>
        <p:spPr>
          <a:xfrm flipV="1">
            <a:off x="2782751" y="5339265"/>
            <a:ext cx="6134010" cy="481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81" idx="3"/>
          </p:cNvCxnSpPr>
          <p:nvPr/>
        </p:nvCxnSpPr>
        <p:spPr>
          <a:xfrm>
            <a:off x="2781300" y="5916252"/>
            <a:ext cx="6135461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276600" y="409196"/>
            <a:ext cx="167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History</a:t>
            </a:r>
            <a:endParaRPr lang="en-US" sz="2400" dirty="0"/>
          </a:p>
        </p:txBody>
      </p:sp>
      <p:sp>
        <p:nvSpPr>
          <p:cNvPr id="91" name="Rounded Rectangle 90"/>
          <p:cNvSpPr/>
          <p:nvPr/>
        </p:nvSpPr>
        <p:spPr>
          <a:xfrm>
            <a:off x="7488574" y="176709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488574" y="232766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488574" y="34564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7488600" y="403257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488574" y="4599824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7850501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488574" y="516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8572428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210501" y="516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7849605" y="573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7487678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571532" y="573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8209605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3" name="Elbow Connector 122"/>
          <p:cNvCxnSpPr>
            <a:stCxn id="103" idx="2"/>
            <a:endCxn id="78" idx="1"/>
          </p:cNvCxnSpPr>
          <p:nvPr/>
        </p:nvCxnSpPr>
        <p:spPr>
          <a:xfrm rot="16200000" flipH="1">
            <a:off x="-1332387" y="3319827"/>
            <a:ext cx="3714997" cy="309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103" idx="2"/>
            <a:endCxn id="80" idx="1"/>
          </p:cNvCxnSpPr>
          <p:nvPr/>
        </p:nvCxnSpPr>
        <p:spPr>
          <a:xfrm rot="16200000" flipH="1">
            <a:off x="-1623749" y="3611189"/>
            <a:ext cx="4298137" cy="3098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7488600" y="6184232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199376" y="1270577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4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32545" y="5088130"/>
            <a:ext cx="8523065" cy="108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20" b="96739" l="77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55" y="304800"/>
            <a:ext cx="4202753" cy="118970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54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1403816" y="645584"/>
            <a:ext cx="365907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757326" y="613816"/>
            <a:ext cx="68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7" name="Rounded Rectangle 216"/>
          <p:cNvSpPr/>
          <p:nvPr/>
        </p:nvSpPr>
        <p:spPr>
          <a:xfrm>
            <a:off x="2425809" y="646936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785809" y="613929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505200" y="990600"/>
            <a:ext cx="0" cy="546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10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6" y="1066800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669300" y="1155391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00" y="1693414"/>
            <a:ext cx="473445" cy="4702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140984" y="1675361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10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34005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1140983" y="341365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10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4" y="39837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1141399" y="3985819"/>
            <a:ext cx="115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111" name="Elbow Connector 110"/>
          <p:cNvCxnSpPr>
            <a:stCxn id="103" idx="2"/>
            <a:endCxn id="105" idx="1"/>
          </p:cNvCxnSpPr>
          <p:nvPr/>
        </p:nvCxnSpPr>
        <p:spPr>
          <a:xfrm rot="16200000" flipH="1">
            <a:off x="364113" y="1623327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3" idx="2"/>
            <a:endCxn id="107" idx="1"/>
          </p:cNvCxnSpPr>
          <p:nvPr/>
        </p:nvCxnSpPr>
        <p:spPr>
          <a:xfrm rot="16200000" flipH="1">
            <a:off x="-482477" y="2469917"/>
            <a:ext cx="201539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3" idx="2"/>
            <a:endCxn id="109" idx="1"/>
          </p:cNvCxnSpPr>
          <p:nvPr/>
        </p:nvCxnSpPr>
        <p:spPr>
          <a:xfrm rot="16200000" flipH="1">
            <a:off x="-773839" y="2761279"/>
            <a:ext cx="2598537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38" y="2275829"/>
            <a:ext cx="473445" cy="47020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40983" y="2239059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116" name="Elbow Connector 115"/>
          <p:cNvCxnSpPr>
            <a:stCxn id="103" idx="2"/>
            <a:endCxn id="114" idx="1"/>
          </p:cNvCxnSpPr>
          <p:nvPr/>
        </p:nvCxnSpPr>
        <p:spPr>
          <a:xfrm rot="16200000" flipH="1">
            <a:off x="72024" y="1915416"/>
            <a:ext cx="893874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8" y="4599884"/>
            <a:ext cx="445905" cy="334429"/>
          </a:xfrm>
          <a:prstGeom prst="rect">
            <a:avLst/>
          </a:prstGeom>
        </p:spPr>
      </p:pic>
      <p:cxnSp>
        <p:nvCxnSpPr>
          <p:cNvPr id="118" name="Elbow Connector 117"/>
          <p:cNvCxnSpPr>
            <a:stCxn id="103" idx="2"/>
            <a:endCxn id="117" idx="1"/>
          </p:cNvCxnSpPr>
          <p:nvPr/>
        </p:nvCxnSpPr>
        <p:spPr>
          <a:xfrm rot="16200000" flipH="1">
            <a:off x="-1042290" y="3029730"/>
            <a:ext cx="3150043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40982" y="4463512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out.png</a:t>
            </a:r>
            <a:endParaRPr lang="en-US" sz="2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40982" y="6091535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provenance</a:t>
            </a:r>
            <a:endParaRPr lang="en-US" sz="2400" b="1" dirty="0"/>
          </a:p>
        </p:txBody>
      </p:sp>
      <p:cxnSp>
        <p:nvCxnSpPr>
          <p:cNvPr id="121" name="Elbow Connector 120"/>
          <p:cNvCxnSpPr>
            <a:stCxn id="103" idx="2"/>
            <a:endCxn id="120" idx="1"/>
          </p:cNvCxnSpPr>
          <p:nvPr/>
        </p:nvCxnSpPr>
        <p:spPr>
          <a:xfrm rot="16200000" flipH="1">
            <a:off x="-1596973" y="3584413"/>
            <a:ext cx="4705312" cy="77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6" idx="3"/>
          </p:cNvCxnSpPr>
          <p:nvPr/>
        </p:nvCxnSpPr>
        <p:spPr>
          <a:xfrm>
            <a:off x="3194799" y="1948377"/>
            <a:ext cx="5724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3"/>
          </p:cNvCxnSpPr>
          <p:nvPr/>
        </p:nvCxnSpPr>
        <p:spPr>
          <a:xfrm>
            <a:off x="3300981" y="2512075"/>
            <a:ext cx="5616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8" idx="3"/>
          </p:cNvCxnSpPr>
          <p:nvPr/>
        </p:nvCxnSpPr>
        <p:spPr>
          <a:xfrm flipV="1">
            <a:off x="2284566" y="3639665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0" idx="3"/>
          </p:cNvCxnSpPr>
          <p:nvPr/>
        </p:nvCxnSpPr>
        <p:spPr>
          <a:xfrm>
            <a:off x="2298652" y="4216652"/>
            <a:ext cx="661832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344949" y="4781672"/>
            <a:ext cx="657203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0" idx="3"/>
          </p:cNvCxnSpPr>
          <p:nvPr/>
        </p:nvCxnSpPr>
        <p:spPr>
          <a:xfrm>
            <a:off x="2831108" y="6364551"/>
            <a:ext cx="608587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3888000" y="176917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888000" y="232974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3888000" y="345851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888026" y="403465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888000" y="4601902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3888000" y="6186123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99698" y="1270758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1</a:t>
            </a:r>
            <a:endParaRPr lang="en-US" sz="2400" dirty="0"/>
          </a:p>
        </p:txBody>
      </p:sp>
      <p:sp>
        <p:nvSpPr>
          <p:cNvPr id="51" name="5-Point Star 50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123352" y="176753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123352" y="232810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123352" y="3456884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123378" y="4033019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123352" y="4600268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123352" y="6184489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35050" y="1268454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2</a:t>
            </a:r>
            <a:endParaRPr lang="en-US" sz="2400" dirty="0"/>
          </a:p>
        </p:txBody>
      </p:sp>
      <p:pic>
        <p:nvPicPr>
          <p:cNvPr id="63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281971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40983" y="283280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cxnSp>
        <p:nvCxnSpPr>
          <p:cNvPr id="65" name="Straight Connector 64"/>
          <p:cNvCxnSpPr>
            <a:stCxn id="64" idx="3"/>
          </p:cNvCxnSpPr>
          <p:nvPr/>
        </p:nvCxnSpPr>
        <p:spPr>
          <a:xfrm>
            <a:off x="2284566" y="3063633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5123352" y="28870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71"/>
          <p:cNvCxnSpPr>
            <a:stCxn id="103" idx="2"/>
            <a:endCxn id="63" idx="1"/>
          </p:cNvCxnSpPr>
          <p:nvPr/>
        </p:nvCxnSpPr>
        <p:spPr>
          <a:xfrm rot="16200000" flipH="1">
            <a:off x="-192052" y="2179492"/>
            <a:ext cx="143454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59186" y="1275651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3</a:t>
            </a:r>
            <a:endParaRPr lang="en-US" sz="2400" dirty="0"/>
          </a:p>
        </p:txBody>
      </p:sp>
      <p:sp>
        <p:nvSpPr>
          <p:cNvPr id="68" name="Rounded Rectangle 67"/>
          <p:cNvSpPr/>
          <p:nvPr/>
        </p:nvSpPr>
        <p:spPr>
          <a:xfrm>
            <a:off x="6345574" y="176984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345574" y="233041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345574" y="3459191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345600" y="4035326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345574" y="4602575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345574" y="2889347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73904" y="64558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1EEC8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2545" y="613816"/>
            <a:ext cx="85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pic>
        <p:nvPicPr>
          <p:cNvPr id="78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8" y="51001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1140763" y="5113250"/>
            <a:ext cx="164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temp13.dat</a:t>
            </a:r>
            <a:endParaRPr lang="en-US" sz="2400" dirty="0"/>
          </a:p>
        </p:txBody>
      </p:sp>
      <p:pic>
        <p:nvPicPr>
          <p:cNvPr id="80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4" y="56833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141179" y="5685419"/>
            <a:ext cx="1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temp14.dat</a:t>
            </a:r>
            <a:endParaRPr lang="en-US" sz="2400" dirty="0"/>
          </a:p>
        </p:txBody>
      </p:sp>
      <p:cxnSp>
        <p:nvCxnSpPr>
          <p:cNvPr id="82" name="Straight Connector 81"/>
          <p:cNvCxnSpPr>
            <a:stCxn id="79" idx="3"/>
          </p:cNvCxnSpPr>
          <p:nvPr/>
        </p:nvCxnSpPr>
        <p:spPr>
          <a:xfrm flipV="1">
            <a:off x="2782751" y="5339265"/>
            <a:ext cx="6134010" cy="481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81" idx="3"/>
          </p:cNvCxnSpPr>
          <p:nvPr/>
        </p:nvCxnSpPr>
        <p:spPr>
          <a:xfrm>
            <a:off x="2781300" y="5916252"/>
            <a:ext cx="6135461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276600" y="409196"/>
            <a:ext cx="167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History</a:t>
            </a:r>
            <a:endParaRPr lang="en-US" sz="2400" dirty="0"/>
          </a:p>
        </p:txBody>
      </p:sp>
      <p:sp>
        <p:nvSpPr>
          <p:cNvPr id="91" name="Rounded Rectangle 90"/>
          <p:cNvSpPr/>
          <p:nvPr/>
        </p:nvSpPr>
        <p:spPr>
          <a:xfrm>
            <a:off x="7488574" y="176709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488574" y="232766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488574" y="34564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7488600" y="403257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488574" y="4599824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7850501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488574" y="516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8572428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210501" y="516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7849605" y="573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7487678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571532" y="573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8209605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3" name="Elbow Connector 122"/>
          <p:cNvCxnSpPr>
            <a:stCxn id="103" idx="2"/>
            <a:endCxn id="78" idx="1"/>
          </p:cNvCxnSpPr>
          <p:nvPr/>
        </p:nvCxnSpPr>
        <p:spPr>
          <a:xfrm rot="16200000" flipH="1">
            <a:off x="-1332387" y="3319827"/>
            <a:ext cx="3714997" cy="309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103" idx="2"/>
            <a:endCxn id="80" idx="1"/>
          </p:cNvCxnSpPr>
          <p:nvPr/>
        </p:nvCxnSpPr>
        <p:spPr>
          <a:xfrm rot="16200000" flipH="1">
            <a:off x="-1623749" y="3611189"/>
            <a:ext cx="4298137" cy="3098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7488600" y="6184232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199376" y="1270577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4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532545" y="2802130"/>
            <a:ext cx="8523065" cy="522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20" b="96739" l="77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55" y="304800"/>
            <a:ext cx="4202753" cy="118970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55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1403816" y="645584"/>
            <a:ext cx="365907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757326" y="613816"/>
            <a:ext cx="68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7" name="Rounded Rectangle 216"/>
          <p:cNvSpPr/>
          <p:nvPr/>
        </p:nvSpPr>
        <p:spPr>
          <a:xfrm>
            <a:off x="2425809" y="646936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785809" y="613929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505200" y="990600"/>
            <a:ext cx="0" cy="546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10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6" y="1066800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669300" y="1155391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00" y="1693414"/>
            <a:ext cx="473445" cy="4702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140984" y="1675361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10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34005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1140983" y="341365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10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4" y="39837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1141399" y="3985819"/>
            <a:ext cx="115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111" name="Elbow Connector 110"/>
          <p:cNvCxnSpPr>
            <a:stCxn id="103" idx="2"/>
            <a:endCxn id="105" idx="1"/>
          </p:cNvCxnSpPr>
          <p:nvPr/>
        </p:nvCxnSpPr>
        <p:spPr>
          <a:xfrm rot="16200000" flipH="1">
            <a:off x="364113" y="1623327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3" idx="2"/>
            <a:endCxn id="107" idx="1"/>
          </p:cNvCxnSpPr>
          <p:nvPr/>
        </p:nvCxnSpPr>
        <p:spPr>
          <a:xfrm rot="16200000" flipH="1">
            <a:off x="-482477" y="2469917"/>
            <a:ext cx="201539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3" idx="2"/>
            <a:endCxn id="109" idx="1"/>
          </p:cNvCxnSpPr>
          <p:nvPr/>
        </p:nvCxnSpPr>
        <p:spPr>
          <a:xfrm rot="16200000" flipH="1">
            <a:off x="-773839" y="2761279"/>
            <a:ext cx="2598537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38" y="2275829"/>
            <a:ext cx="473445" cy="47020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40983" y="2239059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116" name="Elbow Connector 115"/>
          <p:cNvCxnSpPr>
            <a:stCxn id="103" idx="2"/>
            <a:endCxn id="114" idx="1"/>
          </p:cNvCxnSpPr>
          <p:nvPr/>
        </p:nvCxnSpPr>
        <p:spPr>
          <a:xfrm rot="16200000" flipH="1">
            <a:off x="72024" y="1915416"/>
            <a:ext cx="893874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8" y="4599884"/>
            <a:ext cx="445905" cy="334429"/>
          </a:xfrm>
          <a:prstGeom prst="rect">
            <a:avLst/>
          </a:prstGeom>
        </p:spPr>
      </p:pic>
      <p:cxnSp>
        <p:nvCxnSpPr>
          <p:cNvPr id="118" name="Elbow Connector 117"/>
          <p:cNvCxnSpPr>
            <a:stCxn id="103" idx="2"/>
            <a:endCxn id="117" idx="1"/>
          </p:cNvCxnSpPr>
          <p:nvPr/>
        </p:nvCxnSpPr>
        <p:spPr>
          <a:xfrm rot="16200000" flipH="1">
            <a:off x="-1042290" y="3029730"/>
            <a:ext cx="3150043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40982" y="4463512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out.png</a:t>
            </a:r>
            <a:endParaRPr lang="en-US" sz="2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40982" y="6091535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provenance</a:t>
            </a:r>
            <a:endParaRPr lang="en-US" sz="2400" b="1" dirty="0"/>
          </a:p>
        </p:txBody>
      </p:sp>
      <p:cxnSp>
        <p:nvCxnSpPr>
          <p:cNvPr id="121" name="Elbow Connector 120"/>
          <p:cNvCxnSpPr>
            <a:stCxn id="103" idx="2"/>
            <a:endCxn id="120" idx="1"/>
          </p:cNvCxnSpPr>
          <p:nvPr/>
        </p:nvCxnSpPr>
        <p:spPr>
          <a:xfrm rot="16200000" flipH="1">
            <a:off x="-1596973" y="3584413"/>
            <a:ext cx="4705312" cy="77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6" idx="3"/>
          </p:cNvCxnSpPr>
          <p:nvPr/>
        </p:nvCxnSpPr>
        <p:spPr>
          <a:xfrm>
            <a:off x="3194799" y="1948377"/>
            <a:ext cx="5724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3"/>
          </p:cNvCxnSpPr>
          <p:nvPr/>
        </p:nvCxnSpPr>
        <p:spPr>
          <a:xfrm>
            <a:off x="3300981" y="2512075"/>
            <a:ext cx="5616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8" idx="3"/>
          </p:cNvCxnSpPr>
          <p:nvPr/>
        </p:nvCxnSpPr>
        <p:spPr>
          <a:xfrm flipV="1">
            <a:off x="2284566" y="3639665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0" idx="3"/>
          </p:cNvCxnSpPr>
          <p:nvPr/>
        </p:nvCxnSpPr>
        <p:spPr>
          <a:xfrm>
            <a:off x="2298652" y="4216652"/>
            <a:ext cx="661832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344949" y="4781672"/>
            <a:ext cx="657203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0" idx="3"/>
          </p:cNvCxnSpPr>
          <p:nvPr/>
        </p:nvCxnSpPr>
        <p:spPr>
          <a:xfrm>
            <a:off x="2831108" y="6364551"/>
            <a:ext cx="608587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3888000" y="176917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888000" y="232974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3888000" y="345851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888026" y="403465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888000" y="4601902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3888000" y="6186123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99698" y="1270758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1</a:t>
            </a:r>
            <a:endParaRPr lang="en-US" sz="2400" dirty="0"/>
          </a:p>
        </p:txBody>
      </p:sp>
      <p:sp>
        <p:nvSpPr>
          <p:cNvPr id="51" name="5-Point Star 50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123352" y="176753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123352" y="232810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123352" y="3456884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123378" y="4033019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123352" y="4600268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123352" y="6184489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35050" y="1268454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2</a:t>
            </a:r>
            <a:endParaRPr lang="en-US" sz="2400" dirty="0"/>
          </a:p>
        </p:txBody>
      </p:sp>
      <p:pic>
        <p:nvPicPr>
          <p:cNvPr id="63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281971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40983" y="283280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cxnSp>
        <p:nvCxnSpPr>
          <p:cNvPr id="65" name="Straight Connector 64"/>
          <p:cNvCxnSpPr>
            <a:stCxn id="64" idx="3"/>
          </p:cNvCxnSpPr>
          <p:nvPr/>
        </p:nvCxnSpPr>
        <p:spPr>
          <a:xfrm>
            <a:off x="2284566" y="3063633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5123352" y="28870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71"/>
          <p:cNvCxnSpPr>
            <a:stCxn id="103" idx="2"/>
            <a:endCxn id="63" idx="1"/>
          </p:cNvCxnSpPr>
          <p:nvPr/>
        </p:nvCxnSpPr>
        <p:spPr>
          <a:xfrm rot="16200000" flipH="1">
            <a:off x="-192052" y="2179492"/>
            <a:ext cx="143454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59186" y="1275651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3</a:t>
            </a:r>
            <a:endParaRPr lang="en-US" sz="2400" dirty="0"/>
          </a:p>
        </p:txBody>
      </p:sp>
      <p:sp>
        <p:nvSpPr>
          <p:cNvPr id="68" name="Rounded Rectangle 67"/>
          <p:cNvSpPr/>
          <p:nvPr/>
        </p:nvSpPr>
        <p:spPr>
          <a:xfrm>
            <a:off x="6345574" y="176984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345574" y="233041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345574" y="3459191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345600" y="4035326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345574" y="4602575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345574" y="2889347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73904" y="64558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1EEC8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2545" y="613816"/>
            <a:ext cx="85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pic>
        <p:nvPicPr>
          <p:cNvPr id="78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8" y="51001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1140763" y="5113250"/>
            <a:ext cx="164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temp13.dat</a:t>
            </a:r>
            <a:endParaRPr lang="en-US" sz="2400" dirty="0"/>
          </a:p>
        </p:txBody>
      </p:sp>
      <p:pic>
        <p:nvPicPr>
          <p:cNvPr id="80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4" y="56833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141179" y="5685419"/>
            <a:ext cx="1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temp14.dat</a:t>
            </a:r>
            <a:endParaRPr lang="en-US" sz="2400" dirty="0"/>
          </a:p>
        </p:txBody>
      </p:sp>
      <p:cxnSp>
        <p:nvCxnSpPr>
          <p:cNvPr id="82" name="Straight Connector 81"/>
          <p:cNvCxnSpPr>
            <a:stCxn id="79" idx="3"/>
          </p:cNvCxnSpPr>
          <p:nvPr/>
        </p:nvCxnSpPr>
        <p:spPr>
          <a:xfrm flipV="1">
            <a:off x="2782751" y="5339265"/>
            <a:ext cx="6134010" cy="481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81" idx="3"/>
          </p:cNvCxnSpPr>
          <p:nvPr/>
        </p:nvCxnSpPr>
        <p:spPr>
          <a:xfrm>
            <a:off x="2781300" y="5916252"/>
            <a:ext cx="6135461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276600" y="409196"/>
            <a:ext cx="167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History</a:t>
            </a:r>
            <a:endParaRPr lang="en-US" sz="2400" dirty="0"/>
          </a:p>
        </p:txBody>
      </p:sp>
      <p:sp>
        <p:nvSpPr>
          <p:cNvPr id="91" name="Rounded Rectangle 90"/>
          <p:cNvSpPr/>
          <p:nvPr/>
        </p:nvSpPr>
        <p:spPr>
          <a:xfrm>
            <a:off x="7488574" y="176709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488574" y="232766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488574" y="34564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7488600" y="403257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488574" y="4599824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7850501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488574" y="516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8572428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210501" y="516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7849605" y="573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7487678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571532" y="573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8209605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3" name="Elbow Connector 122"/>
          <p:cNvCxnSpPr>
            <a:stCxn id="103" idx="2"/>
            <a:endCxn id="78" idx="1"/>
          </p:cNvCxnSpPr>
          <p:nvPr/>
        </p:nvCxnSpPr>
        <p:spPr>
          <a:xfrm rot="16200000" flipH="1">
            <a:off x="-1332387" y="3319827"/>
            <a:ext cx="3714997" cy="309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103" idx="2"/>
            <a:endCxn id="80" idx="1"/>
          </p:cNvCxnSpPr>
          <p:nvPr/>
        </p:nvCxnSpPr>
        <p:spPr>
          <a:xfrm rot="16200000" flipH="1">
            <a:off x="-1623749" y="3611189"/>
            <a:ext cx="4298137" cy="3098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7488600" y="6184232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199376" y="1270577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4</a:t>
            </a:r>
            <a:endParaRPr lang="en-US" sz="2400" dirty="0"/>
          </a:p>
        </p:txBody>
      </p:sp>
      <p:sp>
        <p:nvSpPr>
          <p:cNvPr id="129" name="Rectangle 128"/>
          <p:cNvSpPr/>
          <p:nvPr/>
        </p:nvSpPr>
        <p:spPr>
          <a:xfrm>
            <a:off x="3306262" y="304800"/>
            <a:ext cx="4867139" cy="11122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56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20" b="96739" l="77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1049821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0" y="586223"/>
            <a:ext cx="3840000" cy="2880000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57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67473"/>
            <a:ext cx="219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out.png – 2 iterations</a:t>
            </a:r>
            <a:endParaRPr lang="en-US" dirty="0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588654901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2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58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pic>
        <p:nvPicPr>
          <p:cNvPr id="13314" name="Picture 2" descr="https://upload.wikimedia.org/wikipedia/commons/thumb/b/b1/Email_Shiny_Icon.svg/256px-Email_Shiny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072328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9981" y="3238264"/>
            <a:ext cx="596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@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304800" y="914400"/>
            <a:ext cx="7620000" cy="2362899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 would be the results if we had only one iteration of outlier removal? Could you compare to the result without removals (Trial 1)?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8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20" b="96739" l="77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55" y="304800"/>
            <a:ext cx="4202753" cy="118970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59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1403816" y="645584"/>
            <a:ext cx="365907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757326" y="613816"/>
            <a:ext cx="68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7" name="Rounded Rectangle 216"/>
          <p:cNvSpPr/>
          <p:nvPr/>
        </p:nvSpPr>
        <p:spPr>
          <a:xfrm>
            <a:off x="2425809" y="646936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785809" y="613929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505200" y="990600"/>
            <a:ext cx="0" cy="546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10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6" y="1066800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669300" y="1155391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00" y="1693414"/>
            <a:ext cx="473445" cy="4702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140984" y="1675361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10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34005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1140983" y="341365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10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4" y="39837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1141399" y="3985819"/>
            <a:ext cx="115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111" name="Elbow Connector 110"/>
          <p:cNvCxnSpPr>
            <a:stCxn id="103" idx="2"/>
            <a:endCxn id="105" idx="1"/>
          </p:cNvCxnSpPr>
          <p:nvPr/>
        </p:nvCxnSpPr>
        <p:spPr>
          <a:xfrm rot="16200000" flipH="1">
            <a:off x="364113" y="1623327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3" idx="2"/>
            <a:endCxn id="107" idx="1"/>
          </p:cNvCxnSpPr>
          <p:nvPr/>
        </p:nvCxnSpPr>
        <p:spPr>
          <a:xfrm rot="16200000" flipH="1">
            <a:off x="-482477" y="2469917"/>
            <a:ext cx="201539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3" idx="2"/>
            <a:endCxn id="109" idx="1"/>
          </p:cNvCxnSpPr>
          <p:nvPr/>
        </p:nvCxnSpPr>
        <p:spPr>
          <a:xfrm rot="16200000" flipH="1">
            <a:off x="-773839" y="2761279"/>
            <a:ext cx="2598537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38" y="2275829"/>
            <a:ext cx="473445" cy="47020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40983" y="2239059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116" name="Elbow Connector 115"/>
          <p:cNvCxnSpPr>
            <a:stCxn id="103" idx="2"/>
            <a:endCxn id="114" idx="1"/>
          </p:cNvCxnSpPr>
          <p:nvPr/>
        </p:nvCxnSpPr>
        <p:spPr>
          <a:xfrm rot="16200000" flipH="1">
            <a:off x="72024" y="1915416"/>
            <a:ext cx="893874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8" y="4599884"/>
            <a:ext cx="445905" cy="334429"/>
          </a:xfrm>
          <a:prstGeom prst="rect">
            <a:avLst/>
          </a:prstGeom>
        </p:spPr>
      </p:pic>
      <p:cxnSp>
        <p:nvCxnSpPr>
          <p:cNvPr id="118" name="Elbow Connector 117"/>
          <p:cNvCxnSpPr>
            <a:stCxn id="103" idx="2"/>
            <a:endCxn id="117" idx="1"/>
          </p:cNvCxnSpPr>
          <p:nvPr/>
        </p:nvCxnSpPr>
        <p:spPr>
          <a:xfrm rot="16200000" flipH="1">
            <a:off x="-1042290" y="3029730"/>
            <a:ext cx="3150043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40982" y="4463512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out.png</a:t>
            </a:r>
            <a:endParaRPr lang="en-US" sz="2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40982" y="6091535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provenance</a:t>
            </a:r>
            <a:endParaRPr lang="en-US" sz="2400" b="1" dirty="0"/>
          </a:p>
        </p:txBody>
      </p:sp>
      <p:cxnSp>
        <p:nvCxnSpPr>
          <p:cNvPr id="121" name="Elbow Connector 120"/>
          <p:cNvCxnSpPr>
            <a:stCxn id="103" idx="2"/>
            <a:endCxn id="120" idx="1"/>
          </p:cNvCxnSpPr>
          <p:nvPr/>
        </p:nvCxnSpPr>
        <p:spPr>
          <a:xfrm rot="16200000" flipH="1">
            <a:off x="-1596973" y="3584413"/>
            <a:ext cx="4705312" cy="77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6" idx="3"/>
          </p:cNvCxnSpPr>
          <p:nvPr/>
        </p:nvCxnSpPr>
        <p:spPr>
          <a:xfrm>
            <a:off x="3194799" y="1948377"/>
            <a:ext cx="5724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3"/>
          </p:cNvCxnSpPr>
          <p:nvPr/>
        </p:nvCxnSpPr>
        <p:spPr>
          <a:xfrm>
            <a:off x="3300981" y="2512075"/>
            <a:ext cx="5616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8" idx="3"/>
          </p:cNvCxnSpPr>
          <p:nvPr/>
        </p:nvCxnSpPr>
        <p:spPr>
          <a:xfrm flipV="1">
            <a:off x="2284566" y="3639665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0" idx="3"/>
          </p:cNvCxnSpPr>
          <p:nvPr/>
        </p:nvCxnSpPr>
        <p:spPr>
          <a:xfrm>
            <a:off x="2298652" y="4216652"/>
            <a:ext cx="661832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344949" y="4781672"/>
            <a:ext cx="657203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0" idx="3"/>
          </p:cNvCxnSpPr>
          <p:nvPr/>
        </p:nvCxnSpPr>
        <p:spPr>
          <a:xfrm>
            <a:off x="2831108" y="6364551"/>
            <a:ext cx="608587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3888000" y="176917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888000" y="232974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3888000" y="345851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888026" y="403465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888000" y="4601902"/>
            <a:ext cx="360000" cy="36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3888000" y="6186123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99698" y="1270758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1</a:t>
            </a:r>
            <a:endParaRPr lang="en-US" sz="2400" dirty="0"/>
          </a:p>
        </p:txBody>
      </p:sp>
      <p:sp>
        <p:nvSpPr>
          <p:cNvPr id="51" name="5-Point Star 50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123352" y="176753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123352" y="232810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123352" y="3456884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123378" y="4033019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123352" y="4600268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123352" y="6184489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35050" y="1268454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2</a:t>
            </a:r>
            <a:endParaRPr lang="en-US" sz="2400" dirty="0"/>
          </a:p>
        </p:txBody>
      </p:sp>
      <p:pic>
        <p:nvPicPr>
          <p:cNvPr id="63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281971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40983" y="283280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cxnSp>
        <p:nvCxnSpPr>
          <p:cNvPr id="65" name="Straight Connector 64"/>
          <p:cNvCxnSpPr>
            <a:stCxn id="64" idx="3"/>
          </p:cNvCxnSpPr>
          <p:nvPr/>
        </p:nvCxnSpPr>
        <p:spPr>
          <a:xfrm>
            <a:off x="2284566" y="3063633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5123352" y="28870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71"/>
          <p:cNvCxnSpPr>
            <a:stCxn id="103" idx="2"/>
            <a:endCxn id="63" idx="1"/>
          </p:cNvCxnSpPr>
          <p:nvPr/>
        </p:nvCxnSpPr>
        <p:spPr>
          <a:xfrm rot="16200000" flipH="1">
            <a:off x="-192052" y="2179492"/>
            <a:ext cx="143454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59186" y="1275651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3</a:t>
            </a:r>
            <a:endParaRPr lang="en-US" sz="2400" dirty="0"/>
          </a:p>
        </p:txBody>
      </p:sp>
      <p:sp>
        <p:nvSpPr>
          <p:cNvPr id="68" name="Rounded Rectangle 67"/>
          <p:cNvSpPr/>
          <p:nvPr/>
        </p:nvSpPr>
        <p:spPr>
          <a:xfrm>
            <a:off x="6345574" y="176984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345574" y="233041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345574" y="3459191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345600" y="4035326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345574" y="4602575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345574" y="2889347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73904" y="64558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1EEC8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2545" y="613816"/>
            <a:ext cx="85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pic>
        <p:nvPicPr>
          <p:cNvPr id="78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8" y="51001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1140763" y="5113250"/>
            <a:ext cx="164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temp13.dat</a:t>
            </a:r>
            <a:endParaRPr lang="en-US" sz="2400" dirty="0"/>
          </a:p>
        </p:txBody>
      </p:sp>
      <p:pic>
        <p:nvPicPr>
          <p:cNvPr id="80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4" y="56833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141179" y="5685419"/>
            <a:ext cx="1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temp14.dat</a:t>
            </a:r>
            <a:endParaRPr lang="en-US" sz="2400" dirty="0"/>
          </a:p>
        </p:txBody>
      </p:sp>
      <p:cxnSp>
        <p:nvCxnSpPr>
          <p:cNvPr id="82" name="Straight Connector 81"/>
          <p:cNvCxnSpPr>
            <a:stCxn id="79" idx="3"/>
          </p:cNvCxnSpPr>
          <p:nvPr/>
        </p:nvCxnSpPr>
        <p:spPr>
          <a:xfrm flipV="1">
            <a:off x="2782751" y="5339265"/>
            <a:ext cx="6134010" cy="481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81" idx="3"/>
          </p:cNvCxnSpPr>
          <p:nvPr/>
        </p:nvCxnSpPr>
        <p:spPr>
          <a:xfrm>
            <a:off x="2781300" y="5916252"/>
            <a:ext cx="6135461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276600" y="409196"/>
            <a:ext cx="167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History</a:t>
            </a:r>
            <a:endParaRPr lang="en-US" sz="2400" dirty="0"/>
          </a:p>
        </p:txBody>
      </p:sp>
      <p:sp>
        <p:nvSpPr>
          <p:cNvPr id="91" name="Rounded Rectangle 90"/>
          <p:cNvSpPr/>
          <p:nvPr/>
        </p:nvSpPr>
        <p:spPr>
          <a:xfrm>
            <a:off x="7488574" y="176709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488574" y="232766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488574" y="34564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7488600" y="403257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488574" y="4599824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7850501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488574" y="5166000"/>
            <a:ext cx="360000" cy="36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8572428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210501" y="516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7849605" y="5736000"/>
            <a:ext cx="360000" cy="36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7487678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571532" y="573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8209605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3" name="Elbow Connector 122"/>
          <p:cNvCxnSpPr>
            <a:stCxn id="103" idx="2"/>
            <a:endCxn id="78" idx="1"/>
          </p:cNvCxnSpPr>
          <p:nvPr/>
        </p:nvCxnSpPr>
        <p:spPr>
          <a:xfrm rot="16200000" flipH="1">
            <a:off x="-1332387" y="3319827"/>
            <a:ext cx="3714997" cy="309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103" idx="2"/>
            <a:endCxn id="80" idx="1"/>
          </p:cNvCxnSpPr>
          <p:nvPr/>
        </p:nvCxnSpPr>
        <p:spPr>
          <a:xfrm rot="16200000" flipH="1">
            <a:off x="-1623749" y="3611189"/>
            <a:ext cx="4298137" cy="3098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7488600" y="6184232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199376" y="1270577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93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Life Cycle of Script Experiments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097797143"/>
              </p:ext>
            </p:extLst>
          </p:nvPr>
        </p:nvGraphicFramePr>
        <p:xfrm>
          <a:off x="142844" y="1706552"/>
          <a:ext cx="5724556" cy="472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6" name="Straight Arrow Connector 15"/>
          <p:cNvCxnSpPr/>
          <p:nvPr/>
        </p:nvCxnSpPr>
        <p:spPr>
          <a:xfrm>
            <a:off x="1371600" y="1435875"/>
            <a:ext cx="457200" cy="414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11983" y="1944602"/>
            <a:ext cx="4301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New scripts &amp; input data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170" y="4135469"/>
            <a:ext cx="2856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New knowledge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715000" y="4500546"/>
            <a:ext cx="3429000" cy="11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New output data &amp;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Provenance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20" b="96739" l="77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55" y="304800"/>
            <a:ext cx="4202753" cy="118970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60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1403816" y="645584"/>
            <a:ext cx="365907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757326" y="613816"/>
            <a:ext cx="68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217" name="Rounded Rectangle 216"/>
          <p:cNvSpPr/>
          <p:nvPr/>
        </p:nvSpPr>
        <p:spPr>
          <a:xfrm>
            <a:off x="2425809" y="646936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785809" y="613929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505200" y="990600"/>
            <a:ext cx="0" cy="546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pic>
        <p:nvPicPr>
          <p:cNvPr id="103" name="Picture 2" descr="https://upload.wikimedia.org/wikipedia/commons/thumb/1/1d/Folder_close_alt_font_awesome_yellow.svg/1024px-Folder_close_alt_font_awesome_yellow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6" y="1066800"/>
            <a:ext cx="550256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669300" y="1155391"/>
            <a:ext cx="106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</a:t>
            </a:r>
            <a:endParaRPr lang="en-US" sz="24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00" y="1693414"/>
            <a:ext cx="473445" cy="47020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140984" y="1675361"/>
            <a:ext cx="20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experiment.py</a:t>
            </a:r>
            <a:endParaRPr lang="en-US" sz="2400" b="1" dirty="0"/>
          </a:p>
        </p:txBody>
      </p:sp>
      <p:pic>
        <p:nvPicPr>
          <p:cNvPr id="107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34005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1140983" y="341365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13.dat</a:t>
            </a:r>
            <a:endParaRPr lang="en-US" sz="2400" dirty="0"/>
          </a:p>
        </p:txBody>
      </p:sp>
      <p:pic>
        <p:nvPicPr>
          <p:cNvPr id="109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4" y="39837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1141399" y="3985819"/>
            <a:ext cx="115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p14.dat</a:t>
            </a:r>
            <a:endParaRPr lang="en-US" sz="2400" dirty="0"/>
          </a:p>
        </p:txBody>
      </p:sp>
      <p:cxnSp>
        <p:nvCxnSpPr>
          <p:cNvPr id="111" name="Elbow Connector 110"/>
          <p:cNvCxnSpPr>
            <a:stCxn id="103" idx="2"/>
            <a:endCxn id="105" idx="1"/>
          </p:cNvCxnSpPr>
          <p:nvPr/>
        </p:nvCxnSpPr>
        <p:spPr>
          <a:xfrm rot="16200000" flipH="1">
            <a:off x="364113" y="1623327"/>
            <a:ext cx="311459" cy="2989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103" idx="2"/>
            <a:endCxn id="107" idx="1"/>
          </p:cNvCxnSpPr>
          <p:nvPr/>
        </p:nvCxnSpPr>
        <p:spPr>
          <a:xfrm rot="16200000" flipH="1">
            <a:off x="-482477" y="2469917"/>
            <a:ext cx="201539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3" idx="2"/>
            <a:endCxn id="109" idx="1"/>
          </p:cNvCxnSpPr>
          <p:nvPr/>
        </p:nvCxnSpPr>
        <p:spPr>
          <a:xfrm rot="16200000" flipH="1">
            <a:off x="-773839" y="2761279"/>
            <a:ext cx="2598537" cy="3100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38" y="2275829"/>
            <a:ext cx="473445" cy="47020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40983" y="2239059"/>
            <a:ext cx="215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recipitation.py</a:t>
            </a:r>
            <a:endParaRPr lang="en-US" sz="2400" dirty="0"/>
          </a:p>
        </p:txBody>
      </p:sp>
      <p:cxnSp>
        <p:nvCxnSpPr>
          <p:cNvPr id="116" name="Elbow Connector 115"/>
          <p:cNvCxnSpPr>
            <a:stCxn id="103" idx="2"/>
            <a:endCxn id="114" idx="1"/>
          </p:cNvCxnSpPr>
          <p:nvPr/>
        </p:nvCxnSpPr>
        <p:spPr>
          <a:xfrm rot="16200000" flipH="1">
            <a:off x="72024" y="1915416"/>
            <a:ext cx="893874" cy="2971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8" y="4599884"/>
            <a:ext cx="445905" cy="334429"/>
          </a:xfrm>
          <a:prstGeom prst="rect">
            <a:avLst/>
          </a:prstGeom>
        </p:spPr>
      </p:pic>
      <p:cxnSp>
        <p:nvCxnSpPr>
          <p:cNvPr id="118" name="Elbow Connector 117"/>
          <p:cNvCxnSpPr>
            <a:stCxn id="103" idx="2"/>
            <a:endCxn id="117" idx="1"/>
          </p:cNvCxnSpPr>
          <p:nvPr/>
        </p:nvCxnSpPr>
        <p:spPr>
          <a:xfrm rot="16200000" flipH="1">
            <a:off x="-1042290" y="3029730"/>
            <a:ext cx="3150043" cy="3246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40982" y="4463512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out.png</a:t>
            </a:r>
            <a:endParaRPr lang="en-US" sz="2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40982" y="6091535"/>
            <a:ext cx="1683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provenance</a:t>
            </a:r>
            <a:endParaRPr lang="en-US" sz="2400" b="1" dirty="0"/>
          </a:p>
        </p:txBody>
      </p:sp>
      <p:cxnSp>
        <p:nvCxnSpPr>
          <p:cNvPr id="121" name="Elbow Connector 120"/>
          <p:cNvCxnSpPr>
            <a:stCxn id="103" idx="2"/>
            <a:endCxn id="120" idx="1"/>
          </p:cNvCxnSpPr>
          <p:nvPr/>
        </p:nvCxnSpPr>
        <p:spPr>
          <a:xfrm rot="16200000" flipH="1">
            <a:off x="-1596973" y="3584413"/>
            <a:ext cx="4705312" cy="7705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6" idx="3"/>
          </p:cNvCxnSpPr>
          <p:nvPr/>
        </p:nvCxnSpPr>
        <p:spPr>
          <a:xfrm>
            <a:off x="3194799" y="1948377"/>
            <a:ext cx="5724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3"/>
          </p:cNvCxnSpPr>
          <p:nvPr/>
        </p:nvCxnSpPr>
        <p:spPr>
          <a:xfrm>
            <a:off x="3300981" y="2512075"/>
            <a:ext cx="56160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08" idx="3"/>
          </p:cNvCxnSpPr>
          <p:nvPr/>
        </p:nvCxnSpPr>
        <p:spPr>
          <a:xfrm flipV="1">
            <a:off x="2284566" y="3639665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0" idx="3"/>
          </p:cNvCxnSpPr>
          <p:nvPr/>
        </p:nvCxnSpPr>
        <p:spPr>
          <a:xfrm>
            <a:off x="2298652" y="4216652"/>
            <a:ext cx="661832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344949" y="4781672"/>
            <a:ext cx="657203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0" idx="3"/>
          </p:cNvCxnSpPr>
          <p:nvPr/>
        </p:nvCxnSpPr>
        <p:spPr>
          <a:xfrm>
            <a:off x="2831108" y="6364551"/>
            <a:ext cx="6085873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ounded Rectangle 169"/>
          <p:cNvSpPr/>
          <p:nvPr/>
        </p:nvSpPr>
        <p:spPr>
          <a:xfrm>
            <a:off x="3888000" y="176917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888000" y="2329741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3888000" y="3458518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888026" y="403465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888000" y="4601902"/>
            <a:ext cx="360000" cy="36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3888000" y="6186123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99698" y="1270758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1</a:t>
            </a:r>
            <a:endParaRPr lang="en-US" sz="2400" dirty="0"/>
          </a:p>
        </p:txBody>
      </p:sp>
      <p:sp>
        <p:nvSpPr>
          <p:cNvPr id="51" name="5-Point Star 50"/>
          <p:cNvSpPr/>
          <p:nvPr/>
        </p:nvSpPr>
        <p:spPr>
          <a:xfrm>
            <a:off x="667232" y="142188"/>
            <a:ext cx="247168" cy="247168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123352" y="176753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123352" y="2328107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123352" y="3456884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123378" y="4033019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123352" y="4600268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123352" y="6184489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35050" y="1268454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2</a:t>
            </a:r>
            <a:endParaRPr lang="en-US" sz="2400" dirty="0"/>
          </a:p>
        </p:txBody>
      </p:sp>
      <p:pic>
        <p:nvPicPr>
          <p:cNvPr id="63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" y="281971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40983" y="2832800"/>
            <a:ext cx="1143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p12.dat</a:t>
            </a:r>
            <a:endParaRPr lang="en-US" sz="2400" dirty="0"/>
          </a:p>
        </p:txBody>
      </p:sp>
      <p:cxnSp>
        <p:nvCxnSpPr>
          <p:cNvPr id="65" name="Straight Connector 64"/>
          <p:cNvCxnSpPr>
            <a:stCxn id="64" idx="3"/>
          </p:cNvCxnSpPr>
          <p:nvPr/>
        </p:nvCxnSpPr>
        <p:spPr>
          <a:xfrm>
            <a:off x="2284566" y="3063633"/>
            <a:ext cx="663241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5123352" y="28870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71"/>
          <p:cNvCxnSpPr>
            <a:stCxn id="103" idx="2"/>
            <a:endCxn id="63" idx="1"/>
          </p:cNvCxnSpPr>
          <p:nvPr/>
        </p:nvCxnSpPr>
        <p:spPr>
          <a:xfrm rot="16200000" flipH="1">
            <a:off x="-192052" y="2179492"/>
            <a:ext cx="1434547" cy="3096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59186" y="1275651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3</a:t>
            </a:r>
            <a:endParaRPr lang="en-US" sz="2400" dirty="0"/>
          </a:p>
        </p:txBody>
      </p:sp>
      <p:sp>
        <p:nvSpPr>
          <p:cNvPr id="68" name="Rounded Rectangle 67"/>
          <p:cNvSpPr/>
          <p:nvPr/>
        </p:nvSpPr>
        <p:spPr>
          <a:xfrm>
            <a:off x="6345574" y="176984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345574" y="233041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345574" y="3459191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345600" y="4035326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345574" y="4602575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345574" y="2889347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73904" y="645584"/>
            <a:ext cx="360000" cy="360000"/>
          </a:xfrm>
          <a:prstGeom prst="roundRect">
            <a:avLst/>
          </a:prstGeom>
          <a:solidFill>
            <a:srgbClr val="F1EE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1EEC8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2545" y="613816"/>
            <a:ext cx="85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pic>
        <p:nvPicPr>
          <p:cNvPr id="78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8" y="510016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1140763" y="5113250"/>
            <a:ext cx="164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temp13.dat</a:t>
            </a:r>
            <a:endParaRPr lang="en-US" sz="2400" dirty="0"/>
          </a:p>
        </p:txBody>
      </p:sp>
      <p:pic>
        <p:nvPicPr>
          <p:cNvPr id="80" name="Picture 6" descr="http://www.fileinfo.com/images/icons/files/128/txt-1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4" y="5683302"/>
            <a:ext cx="463782" cy="46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141179" y="5685419"/>
            <a:ext cx="164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temp14.dat</a:t>
            </a:r>
            <a:endParaRPr lang="en-US" sz="2400" dirty="0"/>
          </a:p>
        </p:txBody>
      </p:sp>
      <p:cxnSp>
        <p:nvCxnSpPr>
          <p:cNvPr id="82" name="Straight Connector 81"/>
          <p:cNvCxnSpPr>
            <a:stCxn id="79" idx="3"/>
          </p:cNvCxnSpPr>
          <p:nvPr/>
        </p:nvCxnSpPr>
        <p:spPr>
          <a:xfrm flipV="1">
            <a:off x="2782751" y="5339265"/>
            <a:ext cx="6134010" cy="481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81" idx="3"/>
          </p:cNvCxnSpPr>
          <p:nvPr/>
        </p:nvCxnSpPr>
        <p:spPr>
          <a:xfrm>
            <a:off x="2781300" y="5916252"/>
            <a:ext cx="6135461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276600" y="409196"/>
            <a:ext cx="167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History</a:t>
            </a:r>
            <a:endParaRPr lang="en-US" sz="2400" dirty="0"/>
          </a:p>
        </p:txBody>
      </p:sp>
      <p:sp>
        <p:nvSpPr>
          <p:cNvPr id="91" name="Rounded Rectangle 90"/>
          <p:cNvSpPr/>
          <p:nvPr/>
        </p:nvSpPr>
        <p:spPr>
          <a:xfrm>
            <a:off x="7488574" y="176709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488574" y="2327663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488574" y="345644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7488600" y="4032575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488574" y="4599824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7850501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488574" y="5166000"/>
            <a:ext cx="360000" cy="36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8572428" y="516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210501" y="516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7849605" y="5736000"/>
            <a:ext cx="360000" cy="36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7487678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571532" y="573600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8209605" y="5736000"/>
            <a:ext cx="36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3" name="Elbow Connector 122"/>
          <p:cNvCxnSpPr>
            <a:stCxn id="103" idx="2"/>
            <a:endCxn id="78" idx="1"/>
          </p:cNvCxnSpPr>
          <p:nvPr/>
        </p:nvCxnSpPr>
        <p:spPr>
          <a:xfrm rot="16200000" flipH="1">
            <a:off x="-1332387" y="3319827"/>
            <a:ext cx="3714997" cy="309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103" idx="2"/>
            <a:endCxn id="80" idx="1"/>
          </p:cNvCxnSpPr>
          <p:nvPr/>
        </p:nvCxnSpPr>
        <p:spPr>
          <a:xfrm rot="16200000" flipH="1">
            <a:off x="-1623749" y="3611189"/>
            <a:ext cx="4298137" cy="3098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7488600" y="6184232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199376" y="1270577"/>
            <a:ext cx="93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Trial 4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09903" y="2362200"/>
            <a:ext cx="8221630" cy="20621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$ now restore 1 –f </a:t>
            </a:r>
            <a:r>
              <a:rPr lang="en-US" sz="3200" dirty="0" smtClean="0"/>
              <a:t>out.png</a:t>
            </a:r>
          </a:p>
          <a:p>
            <a:r>
              <a:rPr lang="en-US" sz="3200" dirty="0"/>
              <a:t>$ now restore </a:t>
            </a:r>
            <a:r>
              <a:rPr lang="en-US" sz="3200" dirty="0" smtClean="0"/>
              <a:t>4 </a:t>
            </a:r>
            <a:r>
              <a:rPr lang="en-US" sz="3200" dirty="0"/>
              <a:t>–f temp13.dat –</a:t>
            </a:r>
            <a:r>
              <a:rPr lang="en-US" sz="3200" dirty="0" err="1"/>
              <a:t>i</a:t>
            </a:r>
            <a:r>
              <a:rPr lang="en-US" sz="3200" dirty="0"/>
              <a:t> </a:t>
            </a:r>
            <a:r>
              <a:rPr lang="en-US" sz="3200" dirty="0" smtClean="0"/>
              <a:t>1 –t p13.dat</a:t>
            </a:r>
          </a:p>
          <a:p>
            <a:r>
              <a:rPr lang="en-US" sz="3200" dirty="0" smtClean="0"/>
              <a:t>$ now restore 4 –f temp14.dat –</a:t>
            </a:r>
            <a:r>
              <a:rPr lang="en-US" sz="3200" dirty="0" err="1" smtClean="0"/>
              <a:t>i</a:t>
            </a:r>
            <a:r>
              <a:rPr lang="en-US" sz="3200" dirty="0" smtClean="0"/>
              <a:t> 2 –t p14.dat</a:t>
            </a:r>
          </a:p>
          <a:p>
            <a:r>
              <a:rPr lang="en-US" sz="3200" dirty="0" smtClean="0"/>
              <a:t>$ now run experiment.py </a:t>
            </a:r>
            <a:r>
              <a:rPr lang="en-US" sz="3200" b="1" dirty="0" smtClean="0"/>
              <a:t>0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1878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00" y="589575"/>
            <a:ext cx="3840000" cy="28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00" y="3597000"/>
            <a:ext cx="3840000" cy="28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0" y="586223"/>
            <a:ext cx="3840000" cy="28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61</a:t>
            </a:fld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685800" y="467473"/>
            <a:ext cx="219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out.png – 2 iterations</a:t>
            </a:r>
            <a:endParaRPr lang="en-US" dirty="0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588654901"/>
              </p:ext>
            </p:extLst>
          </p:nvPr>
        </p:nvGraphicFramePr>
        <p:xfrm>
          <a:off x="6362700" y="4114800"/>
          <a:ext cx="2781332" cy="2334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24400" y="467473"/>
            <a:ext cx="210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out.png – 1 iteration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3474504"/>
            <a:ext cx="17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out.png –  Trial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4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59007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Conclusion</a:t>
            </a:r>
            <a:endParaRPr lang="en-US" sz="8000" dirty="0"/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62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63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48635"/>
            <a:ext cx="3407269" cy="2557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752" y="948635"/>
            <a:ext cx="3400900" cy="25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378" y="3753897"/>
            <a:ext cx="3408000" cy="25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469" y="3753897"/>
            <a:ext cx="3408000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Optimization techniques</a:t>
            </a:r>
          </a:p>
          <a:p>
            <a:pPr lvl="1"/>
            <a:r>
              <a:rPr lang="en-US" dirty="0" smtClean="0"/>
              <a:t>balance storage and re-computation costs</a:t>
            </a:r>
          </a:p>
          <a:p>
            <a:r>
              <a:rPr lang="en-US" dirty="0" smtClean="0"/>
              <a:t>Alternatives on detecting file object changes</a:t>
            </a:r>
          </a:p>
          <a:p>
            <a:r>
              <a:rPr lang="en-US" dirty="0" smtClean="0"/>
              <a:t>Semantic versioning for trials</a:t>
            </a:r>
          </a:p>
          <a:p>
            <a:pPr lvl="1"/>
            <a:r>
              <a:rPr lang="en-US" dirty="0" smtClean="0"/>
              <a:t>Express intention of evolution</a:t>
            </a:r>
          </a:p>
          <a:p>
            <a:r>
              <a:rPr lang="en-US" dirty="0" smtClean="0"/>
              <a:t>Improve activation graph matching and add other provenance comparison to </a:t>
            </a:r>
            <a:r>
              <a:rPr lang="en-US" dirty="0" err="1" smtClean="0"/>
              <a:t>noWorkflow</a:t>
            </a:r>
            <a:endParaRPr lang="en-US" dirty="0" smtClean="0"/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64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2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Tracking and Analyzing the Evolution of Provenance from Scripts</a:t>
            </a:r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5778000"/>
            <a:ext cx="5915744" cy="1080000"/>
          </a:xfrm>
        </p:spPr>
        <p:txBody>
          <a:bodyPr lIns="0" rIns="0">
            <a:noAutofit/>
          </a:bodyPr>
          <a:lstStyle/>
          <a:p>
            <a:pPr marL="0" indent="0"/>
            <a:r>
              <a:rPr lang="pt-BR" sz="2400" b="1" dirty="0"/>
              <a:t>João Felipe </a:t>
            </a:r>
            <a:r>
              <a:rPr lang="pt-BR" sz="2400" b="1" dirty="0" smtClean="0"/>
              <a:t>Nicolaci Pimentel </a:t>
            </a:r>
            <a:r>
              <a:rPr lang="pt-BR" sz="2400" b="1" dirty="0"/>
              <a:t>(UFF),</a:t>
            </a:r>
            <a:br>
              <a:rPr lang="pt-BR" sz="2400" b="1" dirty="0"/>
            </a:br>
            <a:r>
              <a:rPr lang="pt-BR" sz="2400" dirty="0"/>
              <a:t>Juliana Freire (NYU), </a:t>
            </a:r>
            <a:r>
              <a:rPr lang="pt-BR" sz="2400" dirty="0" smtClean="0"/>
              <a:t>Vanessa </a:t>
            </a:r>
            <a:r>
              <a:rPr lang="pt-BR" sz="2400" dirty="0" err="1"/>
              <a:t>Braganholo</a:t>
            </a:r>
            <a:r>
              <a:rPr lang="pt-BR" sz="2400" dirty="0"/>
              <a:t> (UFF), Leonardo Murta (UFF</a:t>
            </a:r>
            <a:r>
              <a:rPr lang="pt-BR" sz="2400" dirty="0" smtClean="0"/>
              <a:t>)</a:t>
            </a:r>
            <a:endParaRPr lang="pt-B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030" y="5836052"/>
            <a:ext cx="1574666" cy="956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6375" y="3655064"/>
            <a:ext cx="5451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solidFill>
                  <a:schemeClr val="bg1"/>
                </a:solidFill>
              </a:rPr>
              <a:t>https://github.com/gems-uff/noworkflow </a:t>
            </a:r>
          </a:p>
          <a:p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3726375" y="3200400"/>
            <a:ext cx="3407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3200" smtClean="0">
                <a:solidFill>
                  <a:schemeClr val="bg1"/>
                </a:solidFill>
              </a:rPr>
              <a:t>jpimentel@ic.uff.br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0644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Overhead to collect all accesses</a:t>
            </a:r>
          </a:p>
          <a:p>
            <a:r>
              <a:rPr lang="en-US" dirty="0" smtClean="0"/>
              <a:t>Implementation stores at fine-grain</a:t>
            </a:r>
          </a:p>
          <a:p>
            <a:pPr lvl="1"/>
            <a:r>
              <a:rPr lang="en-US" dirty="0" smtClean="0"/>
              <a:t>Wasteful</a:t>
            </a:r>
          </a:p>
          <a:p>
            <a:r>
              <a:rPr lang="en-US" dirty="0" smtClean="0"/>
              <a:t>Implementation restores only local modules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66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59007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Related Work</a:t>
            </a:r>
            <a:endParaRPr lang="en-US" sz="8000" dirty="0"/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approaches that capture provenance from scripts focus on a single trial </a:t>
            </a:r>
          </a:p>
          <a:p>
            <a:pPr lvl="1"/>
            <a:r>
              <a:rPr lang="en-US" dirty="0" smtClean="0"/>
              <a:t>Scientists need to keep track of the experiment evolution by themselves</a:t>
            </a:r>
          </a:p>
          <a:p>
            <a:r>
              <a:rPr lang="en-US" dirty="0" smtClean="0"/>
              <a:t>Version control systems</a:t>
            </a:r>
          </a:p>
          <a:p>
            <a:pPr lvl="1"/>
            <a:r>
              <a:rPr lang="en-US" dirty="0" smtClean="0"/>
              <a:t>Coarse-grained provenance</a:t>
            </a:r>
          </a:p>
          <a:p>
            <a:pPr lvl="2"/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May not handle provenance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68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25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Sumatra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version control systems to capture files before and after execution</a:t>
            </a:r>
          </a:p>
          <a:p>
            <a:pPr lvl="1"/>
            <a:r>
              <a:rPr lang="en-US" dirty="0" smtClean="0"/>
              <a:t>Handle the evolution</a:t>
            </a:r>
          </a:p>
          <a:p>
            <a:r>
              <a:rPr lang="en-US" dirty="0" smtClean="0"/>
              <a:t>Coarse-grained collection</a:t>
            </a:r>
          </a:p>
          <a:p>
            <a:pPr lvl="1"/>
            <a:r>
              <a:rPr lang="en-US" dirty="0" smtClean="0"/>
              <a:t>Do not capture intermediate files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69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35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Trial and Error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070483241"/>
              </p:ext>
            </p:extLst>
          </p:nvPr>
        </p:nvGraphicFramePr>
        <p:xfrm>
          <a:off x="142844" y="1706552"/>
          <a:ext cx="5724556" cy="472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6" name="Straight Arrow Connector 15"/>
          <p:cNvCxnSpPr/>
          <p:nvPr/>
        </p:nvCxnSpPr>
        <p:spPr>
          <a:xfrm>
            <a:off x="1371600" y="1435875"/>
            <a:ext cx="457200" cy="4143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11983" y="1944602"/>
            <a:ext cx="4301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New scripts &amp; input data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217170" y="4135469"/>
            <a:ext cx="2856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New knowledge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715000" y="4500546"/>
            <a:ext cx="3429000" cy="11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/>
              <a:t>New output data &amp;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Provenance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10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59007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Evaluation</a:t>
            </a:r>
            <a:endParaRPr lang="en-US" sz="8000" dirty="0"/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5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990600"/>
            <a:ext cx="8858312" cy="5438796"/>
          </a:xfrm>
        </p:spPr>
        <p:txBody>
          <a:bodyPr>
            <a:normAutofit/>
          </a:bodyPr>
          <a:lstStyle/>
          <a:p>
            <a:r>
              <a:rPr lang="en-US" dirty="0" smtClean="0"/>
              <a:t>A set of 9 questions were obtained and </a:t>
            </a:r>
            <a:br>
              <a:rPr lang="en-US" dirty="0" smtClean="0"/>
            </a:br>
            <a:r>
              <a:rPr lang="en-US" dirty="0" smtClean="0"/>
              <a:t>adapted from the First Provenance Challenge (FPC) and </a:t>
            </a:r>
            <a:r>
              <a:rPr lang="en-US" dirty="0" err="1" smtClean="0"/>
              <a:t>ProvBench</a:t>
            </a:r>
            <a:r>
              <a:rPr lang="en-US" dirty="0" smtClean="0"/>
              <a:t> Workshops</a:t>
            </a:r>
          </a:p>
          <a:p>
            <a:r>
              <a:rPr lang="en-US" dirty="0" smtClean="0"/>
              <a:t>We evaluate our work by answering them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71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990600"/>
            <a:ext cx="8858312" cy="54387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Q1: if a scientist has executed an experiment twice,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but </a:t>
            </a:r>
            <a:r>
              <a:rPr lang="en-US" dirty="0"/>
              <a:t>has replaced some procedures in the second trial, what are the trial differences? </a:t>
            </a:r>
            <a:r>
              <a:rPr lang="en-US" dirty="0" smtClean="0"/>
              <a:t>[FPC]</a:t>
            </a:r>
          </a:p>
          <a:p>
            <a:r>
              <a:rPr lang="en-US" dirty="0" smtClean="0"/>
              <a:t>Q2</a:t>
            </a:r>
            <a:r>
              <a:rPr lang="en-US" dirty="0"/>
              <a:t>: comparing multiple </a:t>
            </a:r>
            <a:r>
              <a:rPr lang="en-US" dirty="0" smtClean="0"/>
              <a:t>executions </a:t>
            </a:r>
            <a:r>
              <a:rPr lang="en-US" dirty="0"/>
              <a:t>according to their parameters, what are the differences on execution behavior</a:t>
            </a:r>
            <a:r>
              <a:rPr lang="en-US" dirty="0" smtClean="0"/>
              <a:t>?</a:t>
            </a:r>
            <a:r>
              <a:rPr lang="en-US" b="1" dirty="0"/>
              <a:t> </a:t>
            </a:r>
            <a:r>
              <a:rPr lang="en-US" dirty="0" smtClean="0"/>
              <a:t>[Swift-PROV]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Aa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72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16" y="3505200"/>
            <a:ext cx="7260216" cy="277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6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990600"/>
            <a:ext cx="8858312" cy="5438796"/>
          </a:xfrm>
        </p:spPr>
        <p:txBody>
          <a:bodyPr>
            <a:normAutofit/>
          </a:bodyPr>
          <a:lstStyle/>
          <a:p>
            <a:r>
              <a:rPr lang="en-US" dirty="0"/>
              <a:t>Q3: how differences in the input data relate to differences in the values</a:t>
            </a:r>
            <a:r>
              <a:rPr lang="en-US" dirty="0" smtClean="0"/>
              <a:t>? [CSIRO-PROV]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73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948268"/>
              </p:ext>
            </p:extLst>
          </p:nvPr>
        </p:nvGraphicFramePr>
        <p:xfrm>
          <a:off x="1295400" y="2069949"/>
          <a:ext cx="7489425" cy="418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Document" r:id="rId5" imgW="3597974" imgH="2011937" progId="Word.Document.8">
                  <p:embed/>
                </p:oleObj>
              </mc:Choice>
              <mc:Fallback>
                <p:oleObj name="Document" r:id="rId5" imgW="3597974" imgH="201193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069949"/>
                        <a:ext cx="7489425" cy="41806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21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990600"/>
            <a:ext cx="8858312" cy="5438796"/>
          </a:xfrm>
        </p:spPr>
        <p:txBody>
          <a:bodyPr>
            <a:normAutofit/>
          </a:bodyPr>
          <a:lstStyle/>
          <a:p>
            <a:r>
              <a:rPr lang="en-US" dirty="0" smtClean="0"/>
              <a:t>Q4: using historical provenance, which parts of the execution fail frequently? [CSIRO-PROV]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74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2786378"/>
            <a:ext cx="55306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ea typeface="Times New Roman" panose="02020603050405020304" pitchFamily="18" charset="0"/>
              </a:rPr>
              <a:t>SELECT name, count(name) AS </a:t>
            </a:r>
            <a:r>
              <a:rPr lang="en-US" sz="24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c</a:t>
            </a:r>
          </a:p>
          <a:p>
            <a:r>
              <a:rPr lang="en-US" sz="24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FROM </a:t>
            </a:r>
            <a:r>
              <a:rPr lang="en-US" sz="24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function_activation</a:t>
            </a:r>
            <a:r>
              <a:rPr lang="en-US" sz="2400" dirty="0"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en-US" sz="2400" dirty="0"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2400" dirty="0">
                <a:latin typeface="Courier New" panose="02070309020205020404" pitchFamily="49" charset="0"/>
                <a:ea typeface="Times New Roman" panose="02020603050405020304" pitchFamily="18" charset="0"/>
              </a:rPr>
              <a:t>WHERE </a:t>
            </a:r>
            <a:r>
              <a:rPr lang="en-US" sz="24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return_value</a:t>
            </a:r>
            <a:r>
              <a:rPr lang="en-US" sz="2400" dirty="0">
                <a:latin typeface="Courier New" panose="02070309020205020404" pitchFamily="49" charset="0"/>
                <a:ea typeface="Times New Roman" panose="02020603050405020304" pitchFamily="18" charset="0"/>
              </a:rPr>
              <a:t> = "-</a:t>
            </a:r>
            <a:r>
              <a:rPr lang="en-US" sz="24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1“</a:t>
            </a:r>
          </a:p>
          <a:p>
            <a:r>
              <a:rPr lang="en-US" sz="24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GROUP BY name</a:t>
            </a:r>
          </a:p>
          <a:p>
            <a:r>
              <a:rPr lang="en-US" sz="24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ORDER BY c DESC;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9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844" y="990600"/>
            <a:ext cx="8858312" cy="54387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Q5: which trials are related to a given trial? </a:t>
            </a:r>
          </a:p>
          <a:p>
            <a:r>
              <a:rPr lang="en-US" dirty="0" smtClean="0"/>
              <a:t>Q6</a:t>
            </a:r>
            <a:r>
              <a:rPr lang="en-US" dirty="0"/>
              <a:t>. a given trial was derived from which trial?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 smtClean="0"/>
              <a:t>VisTrails</a:t>
            </a:r>
            <a:r>
              <a:rPr lang="en-US" dirty="0" smtClean="0"/>
              <a:t>-PROV]</a:t>
            </a:r>
          </a:p>
          <a:p>
            <a:r>
              <a:rPr lang="en-US" dirty="0" smtClean="0"/>
              <a:t>Q7</a:t>
            </a:r>
            <a:r>
              <a:rPr lang="en-US" dirty="0"/>
              <a:t>. what are the available trials, and what are their durations? </a:t>
            </a:r>
          </a:p>
          <a:p>
            <a:r>
              <a:rPr lang="en-US" dirty="0" smtClean="0"/>
              <a:t>Q8</a:t>
            </a:r>
            <a:r>
              <a:rPr lang="en-US" dirty="0"/>
              <a:t>. how many trials are associated to a given source code? </a:t>
            </a:r>
            <a:endParaRPr lang="en-US" dirty="0" smtClean="0"/>
          </a:p>
          <a:p>
            <a:r>
              <a:rPr lang="en-US" dirty="0" smtClean="0"/>
              <a:t>Q9</a:t>
            </a:r>
            <a:r>
              <a:rPr lang="en-US" dirty="0"/>
              <a:t>. how many trials present failures?</a:t>
            </a:r>
            <a:r>
              <a:rPr lang="en-US" b="1" dirty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[Wf4Ever-PROV]</a:t>
            </a:r>
            <a:br>
              <a:rPr lang="en-US" dirty="0" smtClean="0"/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75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8600" y="1474095"/>
            <a:ext cx="175663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4191000"/>
            <a:ext cx="8823489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8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Scripts evolve</a:t>
            </a:r>
          </a:p>
          <a:p>
            <a:r>
              <a:rPr lang="en-US" dirty="0" smtClean="0"/>
              <a:t>Input and Output Data evolve</a:t>
            </a:r>
          </a:p>
          <a:p>
            <a:r>
              <a:rPr lang="en-US" dirty="0" smtClean="0"/>
              <a:t>Provenance evolve</a:t>
            </a:r>
          </a:p>
          <a:p>
            <a:endParaRPr lang="en-US" dirty="0" smtClean="0"/>
          </a:p>
          <a:p>
            <a:r>
              <a:rPr lang="en-US" dirty="0" smtClean="0"/>
              <a:t>It might be necessary to go back to old versions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How can we support this scenario of evolution and provide provenance for scientists without imposing extra work?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Scripts evolve</a:t>
            </a:r>
          </a:p>
          <a:p>
            <a:r>
              <a:rPr lang="en-US" dirty="0" smtClean="0"/>
              <a:t>Input and Output Data evolve</a:t>
            </a:r>
          </a:p>
          <a:p>
            <a:r>
              <a:rPr lang="en-US" dirty="0" smtClean="0"/>
              <a:t>Provenance evolve</a:t>
            </a:r>
          </a:p>
          <a:p>
            <a:endParaRPr lang="en-US" dirty="0" smtClean="0"/>
          </a:p>
          <a:p>
            <a:r>
              <a:rPr lang="en-US" dirty="0" smtClean="0"/>
              <a:t>It might be necessary to go back to old versions</a:t>
            </a:r>
          </a:p>
          <a:p>
            <a:endParaRPr lang="en-US" dirty="0"/>
          </a:p>
          <a:p>
            <a:r>
              <a:rPr lang="en-US" b="1" dirty="0" smtClean="0"/>
              <a:t>How can we support this scenario of evolution and provide provenance for scientists without imposing extra effort?</a:t>
            </a:r>
            <a:endParaRPr lang="en-US" b="1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João Felipe Nicolaci Pimentel</a:t>
            </a:r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717386"/>
            <a:ext cx="826009" cy="501814"/>
          </a:xfrm>
          <a:prstGeom prst="rect">
            <a:avLst/>
          </a:prstGeom>
        </p:spPr>
      </p:pic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81300" y="6492899"/>
            <a:ext cx="3581400" cy="365125"/>
          </a:xfrm>
        </p:spPr>
        <p:txBody>
          <a:bodyPr/>
          <a:lstStyle/>
          <a:p>
            <a:r>
              <a:rPr lang="en-US" dirty="0" smtClean="0">
                <a:effectLst/>
              </a:rPr>
              <a:t>Tracking and Analyzing the Evolution of Provenance from Scripts</a:t>
            </a:r>
            <a:endParaRPr lang="pt-BR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13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6751</TotalTime>
  <Words>4861</Words>
  <Application>Microsoft Office PowerPoint</Application>
  <PresentationFormat>On-screen Show (4:3)</PresentationFormat>
  <Paragraphs>1394</Paragraphs>
  <Slides>75</Slides>
  <Notes>75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Cambria Math</vt:lpstr>
      <vt:lpstr>Consolas</vt:lpstr>
      <vt:lpstr>Courier New</vt:lpstr>
      <vt:lpstr>Times New Roman</vt:lpstr>
      <vt:lpstr>uff</vt:lpstr>
      <vt:lpstr>Document</vt:lpstr>
      <vt:lpstr>Tracking and Analyzing the Evolution of Provenance from Scripts</vt:lpstr>
      <vt:lpstr>Motivation</vt:lpstr>
      <vt:lpstr>Life Cycle of Script Experiments</vt:lpstr>
      <vt:lpstr>Life Cycle of Script Experiments</vt:lpstr>
      <vt:lpstr>Life Cycle of Script Experiments</vt:lpstr>
      <vt:lpstr>Life Cycle of Script Experiments</vt:lpstr>
      <vt:lpstr>Trial and Error</vt:lpstr>
      <vt:lpstr>Evolution</vt:lpstr>
      <vt:lpstr>Evolution</vt:lpstr>
      <vt:lpstr>Provenance of Scripts</vt:lpstr>
      <vt:lpstr>Provenance of Scripts</vt:lpstr>
      <vt:lpstr>Provenance of Scripts</vt:lpstr>
      <vt:lpstr>Provenance of Scripts</vt:lpstr>
      <vt:lpstr>Provenance of Scripts</vt:lpstr>
      <vt:lpstr>Approach</vt:lpstr>
      <vt:lpstr>Versioning</vt:lpstr>
      <vt:lpstr>Proof of concept</vt:lpstr>
      <vt:lpstr>Guiding Example</vt:lpstr>
      <vt:lpstr>Life Cycle of Experiments</vt:lpstr>
      <vt:lpstr>New experiment!</vt:lpstr>
      <vt:lpstr>1st Iteration</vt:lpstr>
      <vt:lpstr>PowerPoint Presentation</vt:lpstr>
      <vt:lpstr>Trial</vt:lpstr>
      <vt:lpstr>PowerPoint Presentation</vt:lpstr>
      <vt:lpstr>Provenance</vt:lpstr>
      <vt:lpstr>Version Model</vt:lpstr>
      <vt:lpstr>PowerPoint Presentation</vt:lpstr>
      <vt:lpstr>2nd  Iteration</vt:lpstr>
      <vt:lpstr>PowerPoint Presentation</vt:lpstr>
      <vt:lpstr>PowerPoint Presentation</vt:lpstr>
      <vt:lpstr>Version Model</vt:lpstr>
      <vt:lpstr>PowerPoint Presentation</vt:lpstr>
      <vt:lpstr>PowerPoint Presentation</vt:lpstr>
      <vt:lpstr>Comparing Trials</vt:lpstr>
      <vt:lpstr>noWorkflow Diff</vt:lpstr>
      <vt:lpstr>Activations Diff</vt:lpstr>
      <vt:lpstr>PowerPoint Presentation</vt:lpstr>
      <vt:lpstr>PowerPoint Presentation</vt:lpstr>
      <vt:lpstr>PowerPoint Presentation</vt:lpstr>
      <vt:lpstr>PowerPoint Presentation</vt:lpstr>
      <vt:lpstr>3rd Iteration</vt:lpstr>
      <vt:lpstr>PowerPoint Presentation</vt:lpstr>
      <vt:lpstr>In the meantime</vt:lpstr>
      <vt:lpstr>$ now restore 1</vt:lpstr>
      <vt:lpstr>What about the 3rd iteration?</vt:lpstr>
      <vt:lpstr>Backup Trial</vt:lpstr>
      <vt:lpstr>4th  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Future Work</vt:lpstr>
      <vt:lpstr>Tracking and Analyzing the Evolution of Provenance from Scripts</vt:lpstr>
      <vt:lpstr>Limitations</vt:lpstr>
      <vt:lpstr>Related Work</vt:lpstr>
      <vt:lpstr>Version Control System</vt:lpstr>
      <vt:lpstr>Sumatra</vt:lpstr>
      <vt:lpstr>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and Analyzing the Evolution of Provenance from Scripts</dc:title>
  <dc:creator>João Felipe Nicolaci Pimentel</dc:creator>
  <cp:lastModifiedBy>João Felipe Nicolaci Pimentel</cp:lastModifiedBy>
  <cp:revision>502</cp:revision>
  <dcterms:created xsi:type="dcterms:W3CDTF">2014-08-23T03:12:29Z</dcterms:created>
  <dcterms:modified xsi:type="dcterms:W3CDTF">2016-06-07T13:55:50Z</dcterms:modified>
</cp:coreProperties>
</file>